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Lst>
  <p:sldSz cy="5143500" cx="9144000"/>
  <p:notesSz cx="6858000" cy="9144000"/>
  <p:embeddedFontLst>
    <p:embeddedFont>
      <p:font typeface="Miriam Libre"/>
      <p:regular r:id="rId75"/>
      <p:bold r:id="rId76"/>
    </p:embeddedFont>
    <p:embeddedFont>
      <p:font typeface="Proxima Nova"/>
      <p:regular r:id="rId77"/>
      <p:bold r:id="rId78"/>
      <p:italic r:id="rId79"/>
      <p:boldItalic r:id="rId80"/>
    </p:embeddedFont>
    <p:embeddedFont>
      <p:font typeface="Roboto"/>
      <p:regular r:id="rId81"/>
      <p:bold r:id="rId82"/>
      <p:italic r:id="rId83"/>
      <p:boldItalic r:id="rId84"/>
    </p:embeddedFont>
    <p:embeddedFont>
      <p:font typeface="Work Sans"/>
      <p:regular r:id="rId85"/>
      <p:bold r:id="rId86"/>
      <p:italic r:id="rId87"/>
      <p:boldItalic r:id="rId88"/>
    </p:embeddedFont>
    <p:embeddedFont>
      <p:font typeface="Barlow Light"/>
      <p:regular r:id="rId89"/>
      <p:bold r:id="rId90"/>
      <p:italic r:id="rId91"/>
      <p:boldItalic r:id="rId92"/>
    </p:embeddedFont>
    <p:embeddedFont>
      <p:font typeface="Barlow"/>
      <p:regular r:id="rId93"/>
      <p:bold r:id="rId94"/>
      <p:italic r:id="rId95"/>
      <p:boldItalic r:id="rId9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Roboto-boldItalic.fntdata"/><Relationship Id="rId83" Type="http://schemas.openxmlformats.org/officeDocument/2006/relationships/font" Target="fonts/Roboto-italic.fntdata"/><Relationship Id="rId42" Type="http://schemas.openxmlformats.org/officeDocument/2006/relationships/slide" Target="slides/slide37.xml"/><Relationship Id="rId86" Type="http://schemas.openxmlformats.org/officeDocument/2006/relationships/font" Target="fonts/WorkSans-bold.fntdata"/><Relationship Id="rId41" Type="http://schemas.openxmlformats.org/officeDocument/2006/relationships/slide" Target="slides/slide36.xml"/><Relationship Id="rId85" Type="http://schemas.openxmlformats.org/officeDocument/2006/relationships/font" Target="fonts/WorkSans-regular.fntdata"/><Relationship Id="rId44" Type="http://schemas.openxmlformats.org/officeDocument/2006/relationships/slide" Target="slides/slide39.xml"/><Relationship Id="rId88" Type="http://schemas.openxmlformats.org/officeDocument/2006/relationships/font" Target="fonts/WorkSans-boldItalic.fntdata"/><Relationship Id="rId43" Type="http://schemas.openxmlformats.org/officeDocument/2006/relationships/slide" Target="slides/slide38.xml"/><Relationship Id="rId87" Type="http://schemas.openxmlformats.org/officeDocument/2006/relationships/font" Target="fonts/WorkSans-italic.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BarlowLight-regular.fntdata"/><Relationship Id="rId80" Type="http://schemas.openxmlformats.org/officeDocument/2006/relationships/font" Target="fonts/ProximaNova-boldItalic.fntdata"/><Relationship Id="rId82" Type="http://schemas.openxmlformats.org/officeDocument/2006/relationships/font" Target="fonts/Roboto-bold.fntdata"/><Relationship Id="rId81" Type="http://schemas.openxmlformats.org/officeDocument/2006/relationships/font" Target="fonts/Roboto-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MiriamLibre-regular.fntdata"/><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ProximaNova-regular.fntdata"/><Relationship Id="rId32" Type="http://schemas.openxmlformats.org/officeDocument/2006/relationships/slide" Target="slides/slide27.xml"/><Relationship Id="rId76" Type="http://schemas.openxmlformats.org/officeDocument/2006/relationships/font" Target="fonts/MiriamLibre-bold.fntdata"/><Relationship Id="rId35" Type="http://schemas.openxmlformats.org/officeDocument/2006/relationships/slide" Target="slides/slide30.xml"/><Relationship Id="rId79" Type="http://schemas.openxmlformats.org/officeDocument/2006/relationships/font" Target="fonts/ProximaNova-italic.fntdata"/><Relationship Id="rId34" Type="http://schemas.openxmlformats.org/officeDocument/2006/relationships/slide" Target="slides/slide29.xml"/><Relationship Id="rId78" Type="http://schemas.openxmlformats.org/officeDocument/2006/relationships/font" Target="fonts/ProximaNova-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95" Type="http://schemas.openxmlformats.org/officeDocument/2006/relationships/font" Target="fonts/Barlow-italic.fntdata"/><Relationship Id="rId50" Type="http://schemas.openxmlformats.org/officeDocument/2006/relationships/slide" Target="slides/slide45.xml"/><Relationship Id="rId94" Type="http://schemas.openxmlformats.org/officeDocument/2006/relationships/font" Target="fonts/Barlow-bold.fntdata"/><Relationship Id="rId53" Type="http://schemas.openxmlformats.org/officeDocument/2006/relationships/slide" Target="slides/slide48.xml"/><Relationship Id="rId52" Type="http://schemas.openxmlformats.org/officeDocument/2006/relationships/slide" Target="slides/slide47.xml"/><Relationship Id="rId96" Type="http://schemas.openxmlformats.org/officeDocument/2006/relationships/font" Target="fonts/Barlow-boldItalic.fntdata"/><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BarlowLight-italic.fntdata"/><Relationship Id="rId90" Type="http://schemas.openxmlformats.org/officeDocument/2006/relationships/font" Target="fonts/BarlowLight-bold.fntdata"/><Relationship Id="rId93" Type="http://schemas.openxmlformats.org/officeDocument/2006/relationships/font" Target="fonts/Barlow-regular.fntdata"/><Relationship Id="rId92" Type="http://schemas.openxmlformats.org/officeDocument/2006/relationships/font" Target="fonts/BarlowLight-boldItalic.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x-doi-org.myaccess.library.utoronto.ca/10.1080/03069400.2014.914732"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5d41f96277_0_35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5d41f96277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**need a clearer picture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525d77e134d61d8d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525d77e134d61d8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74047d1111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74047d11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Many different component skills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74047d1111_0_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74047d111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444444"/>
                </a:solidFill>
                <a:highlight>
                  <a:srgbClr val="EDEBE9"/>
                </a:highlight>
              </a:rPr>
              <a:t>​​</a:t>
            </a:r>
            <a:r>
              <a:rPr lang="en" sz="1200">
                <a:solidFill>
                  <a:schemeClr val="dk1"/>
                </a:solidFill>
                <a:highlight>
                  <a:srgbClr val="EDEBE9"/>
                </a:highlight>
              </a:rPr>
              <a:t>Writing model pyramid: shows fundamental pieces to writing at the bottom, with complexity increasing as we go up on the pyramid. i.e. PA is needed before we can build vocabulary to where it need to be and so on. Shows how we understand the logical progression of skill building re: writing to be but we are not as clear cut in our understanding</a:t>
            </a:r>
            <a:endParaRPr sz="1200">
              <a:solidFill>
                <a:schemeClr val="dk1"/>
              </a:solidFill>
              <a:highlight>
                <a:srgbClr val="EDEBE9"/>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EDEBE9"/>
                </a:highlight>
              </a:rPr>
              <a:t>- tends to be a stronger relationship between the fundamental component skills and writing quality. Still unclear about what impacts the quantity of writing given that the component skills individually are weakly related.</a:t>
            </a:r>
            <a:r>
              <a:rPr lang="en" sz="1200">
                <a:solidFill>
                  <a:srgbClr val="444444"/>
                </a:solidFill>
                <a:highlight>
                  <a:srgbClr val="EDEBE9"/>
                </a:highlight>
              </a:rPr>
              <a:t>​</a:t>
            </a:r>
            <a:endParaRPr sz="1200">
              <a:solidFill>
                <a:srgbClr val="444444"/>
              </a:solidFill>
              <a:highlight>
                <a:srgbClr val="EDEBE9"/>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rPr>
              <a:t>​</a:t>
            </a:r>
            <a:endParaRPr sz="1200">
              <a:solidFill>
                <a:srgbClr val="444444"/>
              </a:solidFill>
              <a:highlight>
                <a:srgbClr val="EDEBE9"/>
              </a:highlight>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t>
            </a:r>
            <a:r>
              <a:rPr lang="en" sz="1200">
                <a:solidFill>
                  <a:schemeClr val="dk1"/>
                </a:solidFill>
                <a:highlight>
                  <a:srgbClr val="EDEBE9"/>
                </a:highlight>
              </a:rPr>
              <a:t>important that these younger kids are reading if we want them to be able to produce written work, as there is a strong relationship between reading achievement and writing quality. This makes sense because PA is a fundamental component of reading, so the earlier they build this skill the earlier they can produce better written work as this skill also underlies good written expression </a:t>
            </a:r>
            <a:r>
              <a:rPr lang="en" sz="1200">
                <a:solidFill>
                  <a:srgbClr val="444444"/>
                </a:solidFill>
                <a:highlight>
                  <a:srgbClr val="EDEBE9"/>
                </a:highlight>
              </a:rPr>
              <a:t>​</a:t>
            </a:r>
            <a:r>
              <a:rPr lang="en" sz="1200">
                <a:solidFill>
                  <a:schemeClr val="dk1"/>
                </a:solidFill>
                <a:highlight>
                  <a:srgbClr val="EDEBE9"/>
                </a:highlight>
              </a:rPr>
              <a:t>​</a:t>
            </a:r>
            <a:endParaRPr sz="1200">
              <a:solidFill>
                <a:schemeClr val="dk1"/>
              </a:solidFill>
              <a:highlight>
                <a:srgbClr val="EDEBE9"/>
              </a:highlight>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t>
            </a:r>
            <a:r>
              <a:rPr lang="en" sz="1200">
                <a:solidFill>
                  <a:schemeClr val="dk1"/>
                </a:solidFill>
                <a:highlight>
                  <a:srgbClr val="EDEBE9"/>
                </a:highlight>
              </a:rPr>
              <a:t>We know that these are all component skills to being able to write a piece of work, but to make it easy for us, researchers created the ‘simple view of writing’, that lumps the component skills into three main domains, transcription, self-reg, and text generation (ideas).</a:t>
            </a:r>
            <a:endParaRPr sz="1200">
              <a:solidFill>
                <a:schemeClr val="dk1"/>
              </a:solidFill>
              <a:highlight>
                <a:srgbClr val="EDEBE9"/>
              </a:highlight>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t>
            </a:r>
            <a:r>
              <a:rPr lang="en" sz="1200">
                <a:solidFill>
                  <a:schemeClr val="dk1"/>
                </a:solidFill>
                <a:highlight>
                  <a:srgbClr val="EDEBE9"/>
                </a:highlight>
              </a:rPr>
              <a:t>we know that if any component of the simple view of writing is severely impacted than we have less cognitive resources to put towards the other pieces and writing suffers</a:t>
            </a:r>
            <a:r>
              <a:rPr lang="en" sz="1200">
                <a:solidFill>
                  <a:srgbClr val="444444"/>
                </a:solidFill>
                <a:highlight>
                  <a:srgbClr val="EDEBE9"/>
                </a:highlight>
              </a:rPr>
              <a:t>​. For example, </a:t>
            </a:r>
            <a:r>
              <a:rPr lang="en" sz="1200">
                <a:solidFill>
                  <a:schemeClr val="dk1"/>
                </a:solidFill>
                <a:highlight>
                  <a:srgbClr val="EDEBE9"/>
                </a:highlight>
              </a:rPr>
              <a:t>Transcription skills are essential – handwriting fluency, typing output; any means to get writing down on paper. The more cognitive resources one has to focus on producing the written text (i.e. physically holding a pencil) then the less resources they have to come up with new ideas and stay motivated to write.</a:t>
            </a:r>
            <a:endParaRPr sz="1200">
              <a:solidFill>
                <a:schemeClr val="dk1"/>
              </a:solidFill>
              <a:highlight>
                <a:srgbClr val="EDEBE9"/>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rPr>
              <a:t>​</a:t>
            </a:r>
            <a:endParaRPr sz="1200">
              <a:solidFill>
                <a:srgbClr val="444444"/>
              </a:solidFill>
              <a:highlight>
                <a:srgbClr val="EDEBE9"/>
              </a:highlight>
            </a:endParaRPr>
          </a:p>
          <a:p>
            <a:pPr indent="0" lvl="0" marL="0" rtl="0" algn="l">
              <a:lnSpc>
                <a:spcPct val="115000"/>
              </a:lnSpc>
              <a:spcBef>
                <a:spcPts val="0"/>
              </a:spcBef>
              <a:spcAft>
                <a:spcPts val="0"/>
              </a:spcAft>
              <a:buClr>
                <a:schemeClr val="dk1"/>
              </a:buClr>
              <a:buSzPts val="1100"/>
              <a:buFont typeface="Arial"/>
              <a:buNone/>
            </a:pPr>
            <a:r>
              <a:rPr lang="en" sz="1300">
                <a:solidFill>
                  <a:srgbClr val="444444"/>
                </a:solidFill>
              </a:rPr>
              <a:t>●</a:t>
            </a:r>
            <a:r>
              <a:rPr lang="en" sz="1200">
                <a:solidFill>
                  <a:schemeClr val="dk1"/>
                </a:solidFill>
                <a:highlight>
                  <a:srgbClr val="EDEBE9"/>
                </a:highlight>
              </a:rPr>
              <a:t>DCD website – all you need to have is a functional signature – looks the same every time; everything else is digital</a:t>
            </a:r>
            <a:r>
              <a:rPr lang="en" sz="1200">
                <a:solidFill>
                  <a:srgbClr val="444444"/>
                </a:solidFill>
                <a:highlight>
                  <a:srgbClr val="EDEBE9"/>
                </a:highlight>
              </a:rPr>
              <a:t>​</a:t>
            </a:r>
            <a:endParaRPr sz="1200">
              <a:solidFill>
                <a:srgbClr val="444444"/>
              </a:solidFill>
              <a:highlight>
                <a:srgbClr val="EDEBE9"/>
              </a:highlight>
            </a:endParaRPr>
          </a:p>
          <a:p>
            <a:pPr indent="0" lvl="0" marL="0" rtl="0" algn="l">
              <a:lnSpc>
                <a:spcPct val="115000"/>
              </a:lnSpc>
              <a:spcBef>
                <a:spcPts val="0"/>
              </a:spcBef>
              <a:spcAft>
                <a:spcPts val="0"/>
              </a:spcAft>
              <a:buClr>
                <a:schemeClr val="dk1"/>
              </a:buClr>
              <a:buSzPts val="1100"/>
              <a:buFont typeface="Arial"/>
              <a:buNone/>
            </a:pPr>
            <a:r>
              <a:rPr lang="en" sz="1300">
                <a:solidFill>
                  <a:srgbClr val="444444"/>
                </a:solidFill>
              </a:rPr>
              <a:t>●</a:t>
            </a:r>
            <a:r>
              <a:rPr lang="en" sz="1200">
                <a:solidFill>
                  <a:schemeClr val="dk1"/>
                </a:solidFill>
                <a:highlight>
                  <a:srgbClr val="EDEBE9"/>
                </a:highlight>
              </a:rPr>
              <a:t>AT one option to help circumvent difficulties in this area</a:t>
            </a:r>
            <a:endParaRPr sz="1200">
              <a:solidFill>
                <a:schemeClr val="dk1"/>
              </a:solidFill>
              <a:highlight>
                <a:srgbClr val="EDEBE9"/>
              </a:highlight>
            </a:endParaRPr>
          </a:p>
          <a:p>
            <a:pPr indent="0" lvl="0" marL="0" rtl="0" algn="l">
              <a:lnSpc>
                <a:spcPct val="115000"/>
              </a:lnSpc>
              <a:spcBef>
                <a:spcPts val="0"/>
              </a:spcBef>
              <a:spcAft>
                <a:spcPts val="0"/>
              </a:spcAft>
              <a:buNone/>
            </a:pPr>
            <a:r>
              <a:t/>
            </a:r>
            <a:endParaRPr sz="1200">
              <a:solidFill>
                <a:schemeClr val="dk1"/>
              </a:solidFill>
              <a:highlight>
                <a:srgbClr val="EDEBE9"/>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74047d1111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74047d111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highlight>
                  <a:srgbClr val="EDEBE9"/>
                </a:highlight>
                <a:latin typeface="Calibri"/>
                <a:ea typeface="Calibri"/>
                <a:cs typeface="Calibri"/>
                <a:sym typeface="Calibri"/>
              </a:rPr>
              <a:t>As a compensatory strategy for addressing writing challenges, we often turn to typing as our "band-aid" solution but there are many unresolved aspects with typing in the literature. </a:t>
            </a:r>
            <a:r>
              <a:rPr lang="en">
                <a:solidFill>
                  <a:schemeClr val="dk1"/>
                </a:solidFill>
                <a:highlight>
                  <a:srgbClr val="EDEBE9"/>
                </a:highlight>
              </a:rPr>
              <a:t>→ Skill that needs to build so that the AT can be put into place </a:t>
            </a:r>
            <a:r>
              <a:rPr lang="en">
                <a:solidFill>
                  <a:srgbClr val="444444"/>
                </a:solidFill>
                <a:highlight>
                  <a:srgbClr val="EDEBE9"/>
                </a:highlight>
              </a:rPr>
              <a:t>​</a:t>
            </a:r>
            <a:endParaRPr>
              <a:solidFill>
                <a:srgbClr val="444444"/>
              </a:solidFill>
              <a:highlight>
                <a:srgbClr val="EDEBE9"/>
              </a:highlight>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78d4c71cc1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78d4c71cc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78d4c71cc1_0_3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78d4c71cc1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78d4c71cc1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78d4c71cc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a:t>
            </a:r>
            <a:r>
              <a:rPr lang="en" sz="1200">
                <a:solidFill>
                  <a:schemeClr val="dk1"/>
                </a:solidFill>
                <a:highlight>
                  <a:srgbClr val="EDEBE9"/>
                </a:highlight>
              </a:rPr>
              <a:t>typing can only be an effective alternative to handwriting when proficiency is achieved (Preminger, Weiss &amp; Weintraub, 2004) and one can keyboard at least as fast as they can handwrite (Dunn &amp; Reay, 1989). </a:t>
            </a:r>
            <a:r>
              <a:rPr lang="en" sz="1200">
                <a:solidFill>
                  <a:srgbClr val="444444"/>
                </a:solidFill>
                <a:highlight>
                  <a:srgbClr val="EDEBE9"/>
                </a:highlight>
              </a:rPr>
              <a:t>​</a:t>
            </a:r>
            <a:endParaRPr sz="1200">
              <a:solidFill>
                <a:srgbClr val="444444"/>
              </a:solidFill>
              <a:highlight>
                <a:srgbClr val="EDEBE9"/>
              </a:highlight>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t>
            </a:r>
            <a:r>
              <a:rPr lang="en" sz="1200">
                <a:solidFill>
                  <a:schemeClr val="dk1"/>
                </a:solidFill>
                <a:highlight>
                  <a:srgbClr val="EDEBE9"/>
                </a:highlight>
              </a:rPr>
              <a:t>- automaticity --&gt; improves writing fluency and subsequent writing quality as their cognitive load for transcription lessens to allow more resources for text generation.</a:t>
            </a:r>
            <a:endParaRPr sz="1200">
              <a:solidFill>
                <a:schemeClr val="dk1"/>
              </a:solidFill>
              <a:highlight>
                <a:srgbClr val="EDEBE9"/>
              </a:highlight>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t>
            </a:r>
            <a:r>
              <a:rPr lang="en" sz="1200">
                <a:solidFill>
                  <a:srgbClr val="444444"/>
                </a:solidFill>
                <a:highlight>
                  <a:srgbClr val="EDEBE9"/>
                </a:highlight>
                <a:latin typeface="Calibri"/>
                <a:ea typeface="Calibri"/>
                <a:cs typeface="Calibri"/>
                <a:sym typeface="Calibri"/>
              </a:rPr>
              <a:t>​</a:t>
            </a:r>
            <a:r>
              <a:rPr lang="en" sz="1200">
                <a:solidFill>
                  <a:schemeClr val="dk1"/>
                </a:solidFill>
                <a:highlight>
                  <a:srgbClr val="EDEBE9"/>
                </a:highlight>
                <a:latin typeface="Calibri"/>
                <a:ea typeface="Calibri"/>
                <a:cs typeface="Calibri"/>
                <a:sym typeface="Calibri"/>
              </a:rPr>
              <a:t>research tells us that 20 WPM = bare minimum WPM because still spending too much time on the keyboard; entry point into using the technology </a:t>
            </a: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t>
            </a:r>
            <a:r>
              <a:rPr lang="en" sz="1200">
                <a:solidFill>
                  <a:srgbClr val="444444"/>
                </a:solidFill>
                <a:highlight>
                  <a:srgbClr val="EDEBE9"/>
                </a:highlight>
                <a:latin typeface="Calibri"/>
                <a:ea typeface="Calibri"/>
                <a:cs typeface="Calibri"/>
                <a:sym typeface="Calibri"/>
              </a:rPr>
              <a:t>Study done in 1999 that showed that for grade 8 students, if they typed at speeds of 20 WPM or more, they produced better quality responses to open-ended test questions than if they handwrote their answers</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t>
            </a:r>
            <a:r>
              <a:rPr lang="en" sz="1200">
                <a:solidFill>
                  <a:srgbClr val="444444"/>
                </a:solidFill>
                <a:highlight>
                  <a:srgbClr val="EDEBE9"/>
                </a:highlight>
                <a:latin typeface="Calibri"/>
                <a:ea typeface="Calibri"/>
                <a:cs typeface="Calibri"/>
                <a:sym typeface="Calibri"/>
              </a:rPr>
              <a:t>But for students typing at less than 20 WPM thre were negative performance effects on their response quality</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t>
            </a:r>
            <a:r>
              <a:rPr lang="en" sz="1200">
                <a:solidFill>
                  <a:schemeClr val="dk1"/>
                </a:solidFill>
                <a:highlight>
                  <a:srgbClr val="EDEBE9"/>
                </a:highlight>
                <a:latin typeface="Calibri"/>
                <a:ea typeface="Calibri"/>
                <a:cs typeface="Calibri"/>
                <a:sym typeface="Calibri"/>
              </a:rPr>
              <a:t>55 WPM benchmark for the people who type for a living – (study done in the 80s) </a:t>
            </a: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t>
            </a:r>
            <a:r>
              <a:rPr lang="en" sz="1200">
                <a:solidFill>
                  <a:schemeClr val="dk1"/>
                </a:solidFill>
                <a:highlight>
                  <a:srgbClr val="EDEBE9"/>
                </a:highlight>
                <a:latin typeface="Calibri"/>
                <a:ea typeface="Calibri"/>
                <a:cs typeface="Calibri"/>
                <a:sym typeface="Calibri"/>
              </a:rPr>
              <a:t>Need to push higher to fully compensate for the transcription challenges </a:t>
            </a: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EDEBE9"/>
                </a:highlight>
              </a:rPr>
              <a:t>- appears to be a trend emerging that typing speed increases with age (Berninger et al., 2009). </a:t>
            </a:r>
            <a:r>
              <a:rPr lang="en" sz="1200">
                <a:solidFill>
                  <a:srgbClr val="444444"/>
                </a:solidFill>
                <a:highlight>
                  <a:srgbClr val="EDEBE9"/>
                </a:highlight>
              </a:rPr>
              <a:t>​​</a:t>
            </a:r>
            <a:endParaRPr sz="1200">
              <a:solidFill>
                <a:srgbClr val="444444"/>
              </a:solidFill>
              <a:highlight>
                <a:srgbClr val="EDEBE9"/>
              </a:highlight>
            </a:endParaRPr>
          </a:p>
          <a:p>
            <a:pPr indent="0" lvl="0" marL="0" rtl="0" algn="l">
              <a:spcBef>
                <a:spcPts val="0"/>
              </a:spcBef>
              <a:spcAft>
                <a:spcPts val="0"/>
              </a:spcAft>
              <a:buNone/>
            </a:pPr>
            <a:r>
              <a:t/>
            </a:r>
            <a:endParaRPr sz="1200">
              <a:solidFill>
                <a:schemeClr val="dk1"/>
              </a:solidFill>
              <a:highlight>
                <a:srgbClr val="EDEBE9"/>
              </a:highlight>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5d41f96277_0_3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5d41f96277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Another AT that we can use to circumvent the difficulties experienced by those with writing challenges</a:t>
            </a:r>
            <a:endParaRPr>
              <a:solidFill>
                <a:schemeClr val="dk1"/>
              </a:solidFill>
            </a:endParaRPr>
          </a:p>
          <a:p>
            <a:pPr indent="0" lvl="0" marL="0" rtl="0" algn="l">
              <a:lnSpc>
                <a:spcPct val="115000"/>
              </a:lnSpc>
              <a:spcBef>
                <a:spcPts val="0"/>
              </a:spcBef>
              <a:spcAft>
                <a:spcPts val="0"/>
              </a:spcAft>
              <a:buNone/>
            </a:pPr>
            <a:r>
              <a:rPr lang="en">
                <a:solidFill>
                  <a:schemeClr val="dk1"/>
                </a:solidFill>
              </a:rPr>
              <a:t>Ask the audience:</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a:t>
            </a:r>
            <a:r>
              <a:rPr lang="en">
                <a:solidFill>
                  <a:schemeClr val="dk1"/>
                </a:solidFill>
              </a:rPr>
              <a:t>Why do we use VR?</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a:t>
            </a:r>
            <a:r>
              <a:rPr lang="en">
                <a:solidFill>
                  <a:schemeClr val="dk1"/>
                </a:solidFill>
              </a:rPr>
              <a:t>What VR programs do you use?</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sz="1400">
                <a:solidFill>
                  <a:schemeClr val="dk1"/>
                </a:solidFill>
              </a:rPr>
              <a:t>-</a:t>
            </a:r>
            <a:r>
              <a:rPr lang="en">
                <a:solidFill>
                  <a:schemeClr val="dk1"/>
                </a:solidFill>
              </a:rPr>
              <a:t>What works well for you?</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Have you had any challenges?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5dfe388e7a_2_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5dfe388e7a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a:solidFill>
                  <a:schemeClr val="dk1"/>
                </a:solidFill>
              </a:rPr>
              <a:t>Also called voice typing, voice dictation, speech to text</a:t>
            </a:r>
            <a:endParaRPr>
              <a:solidFill>
                <a:schemeClr val="dk1"/>
              </a:solidFill>
            </a:endParaRPr>
          </a:p>
          <a:p>
            <a:pPr indent="-317500" lvl="0" marL="457200" rtl="0" algn="l">
              <a:lnSpc>
                <a:spcPct val="115000"/>
              </a:lnSpc>
              <a:spcBef>
                <a:spcPts val="0"/>
              </a:spcBef>
              <a:spcAft>
                <a:spcPts val="0"/>
              </a:spcAft>
              <a:buSzPts val="1400"/>
              <a:buChar char="●"/>
            </a:pPr>
            <a:r>
              <a:rPr lang="en">
                <a:solidFill>
                  <a:schemeClr val="dk1"/>
                </a:solidFill>
              </a:rPr>
              <a:t>Can be used to transcribe spoken word into written text</a:t>
            </a:r>
            <a:endParaRPr>
              <a:solidFill>
                <a:schemeClr val="dk1"/>
              </a:solidFill>
            </a:endParaRPr>
          </a:p>
          <a:p>
            <a:pPr indent="-317500" lvl="0" marL="457200" rtl="0" algn="l">
              <a:spcBef>
                <a:spcPts val="0"/>
              </a:spcBef>
              <a:spcAft>
                <a:spcPts val="0"/>
              </a:spcAft>
              <a:buSzPts val="1400"/>
              <a:buChar char="●"/>
            </a:pPr>
            <a:r>
              <a:rPr lang="en">
                <a:solidFill>
                  <a:schemeClr val="dk1"/>
                </a:solidFill>
              </a:rPr>
              <a:t>The program recognizes words being spoken, and using computer software, can produce written text output of what was said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5d41f96277_0_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5d41f9627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5dfe388e7a_2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5dfe388e7a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Char char="●"/>
            </a:pPr>
            <a:r>
              <a:rPr lang="en">
                <a:solidFill>
                  <a:schemeClr val="dk1"/>
                </a:solidFill>
              </a:rPr>
              <a:t>Some softwares are server-side (voice is sent to the server, where it is analyzed using the pre-existing data in the database, and then returns to the computer where it is transcribed - ex. Google, Apple, Microsoft)</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some are client-side (the software itself creates a database of sounds specific to the individual user through a speech training exercise. It uses the training to create a profile with files on the type of microphone you use, custom words and sounds, and vocabulary.)</a:t>
            </a:r>
            <a:endParaRPr>
              <a:solidFill>
                <a:schemeClr val="dk1"/>
              </a:solidFill>
            </a:endParaRPr>
          </a:p>
          <a:p>
            <a:pPr indent="0" lvl="0" marL="457200" rtl="0" algn="l">
              <a:spcBef>
                <a:spcPts val="0"/>
              </a:spcBef>
              <a:spcAft>
                <a:spcPts val="0"/>
              </a:spcAft>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7936254fa2_0_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7936254fa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Ask the audience: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Why do we use VR?</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What VR programs do you use?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What works well for you?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Have you had any challenges?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7936254fa2_0_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7936254fa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lang="en"/>
              <a:t>When the sunlight strikes raindrops in the air they act as a prism and form a rainbow Fairbanks 1960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7936254fa2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7936254fa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78d9b06589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78d9b0658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Mac sig more than the rest</a:t>
            </a:r>
            <a:endParaRPr/>
          </a:p>
          <a:p>
            <a:pPr indent="0" lvl="0" marL="0" rtl="0" algn="l">
              <a:spcBef>
                <a:spcPts val="0"/>
              </a:spcBef>
              <a:spcAft>
                <a:spcPts val="0"/>
              </a:spcAft>
              <a:buNone/>
            </a:pPr>
            <a:r>
              <a:rPr lang="en"/>
              <a:t>No sig differences between the others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79394b6972_0_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79394b697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A lot of variability in the amount of errors, and the amount of each type of errors that the softwares are making</a:t>
            </a:r>
            <a:endParaRPr/>
          </a:p>
          <a:p>
            <a:pPr indent="0" lvl="0" marL="0" rtl="0" algn="l">
              <a:lnSpc>
                <a:spcPct val="115000"/>
              </a:lnSpc>
              <a:spcBef>
                <a:spcPts val="0"/>
              </a:spcBef>
              <a:spcAft>
                <a:spcPts val="0"/>
              </a:spcAft>
              <a:buNone/>
            </a:pPr>
            <a:r>
              <a:rPr lang="en"/>
              <a:t>Going to focus in on the 4 with more scatter in their sections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79394b6972_0_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79394b697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Word - sig less than Cortana, sig more than the rest</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Cortana - sig more than the rest</a:t>
            </a:r>
            <a:endParaRPr b="1">
              <a:solidFill>
                <a:schemeClr val="dk1"/>
              </a:solidFill>
            </a:endParaRPr>
          </a:p>
          <a:p>
            <a:pPr indent="0" lvl="0" marL="0" rtl="0" algn="l">
              <a:lnSpc>
                <a:spcPct val="115000"/>
              </a:lnSpc>
              <a:spcBef>
                <a:spcPts val="0"/>
              </a:spcBef>
              <a:spcAft>
                <a:spcPts val="0"/>
              </a:spcAft>
              <a:buNone/>
            </a:pPr>
            <a:r>
              <a:rPr b="1" lang="en">
                <a:solidFill>
                  <a:schemeClr val="dk1"/>
                </a:solidFill>
              </a:rPr>
              <a:t>Dragon - sig less than all BUT mac</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79394b6972_0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79394b6972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Word - sig more than mac and dragon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Cortana - sig more than mac and dragon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Google Docs - sig more than Dragon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No sig diff between mac and dragon</a:t>
            </a:r>
            <a:endParaRPr>
              <a:solidFill>
                <a:schemeClr val="dk1"/>
              </a:solidFill>
            </a:endParaRPr>
          </a:p>
          <a:p>
            <a:pPr indent="0" lvl="0" marL="0" rtl="0" algn="l">
              <a:lnSpc>
                <a:spcPct val="115000"/>
              </a:lnSpc>
              <a:spcBef>
                <a:spcPts val="0"/>
              </a:spcBef>
              <a:spcAft>
                <a:spcPts val="0"/>
              </a:spcAft>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**no sig diff between mac and dragon, but the first three were sig more than dragon, only google docs not sig more than Mac</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79394b6972_0_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79394b6972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Punctuation Errors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Word - sig more than google docs &amp; Dragon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Mac sig more than all but cortana</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79394b6972_0_2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79394b6972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Capitalization Errors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Word - sig less than docs, more than mac &amp; Dragon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Cortana - sig less than docs; sig more than mac and dragon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Google docs - sig more than ALL</a:t>
            </a:r>
            <a:endParaRPr b="1">
              <a:solidFill>
                <a:schemeClr val="dk1"/>
              </a:solidFill>
            </a:endParaRPr>
          </a:p>
          <a:p>
            <a:pPr indent="0" lvl="0" marL="0" rtl="0" algn="l">
              <a:spcBef>
                <a:spcPts val="0"/>
              </a:spcBef>
              <a:spcAft>
                <a:spcPts val="0"/>
              </a:spcAft>
              <a:buNone/>
            </a:pPr>
            <a:r>
              <a:rPr b="1" lang="en">
                <a:solidFill>
                  <a:schemeClr val="dk1"/>
                </a:solidFill>
              </a:rPr>
              <a:t>Dragon - sig less than all but mac</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5d41f96277_0_34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5d41f96277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audience: </a:t>
            </a:r>
            <a:endParaRPr/>
          </a:p>
          <a:p>
            <a:pPr indent="-317500" lvl="0" marL="457200" rtl="0" algn="l">
              <a:spcBef>
                <a:spcPts val="0"/>
              </a:spcBef>
              <a:spcAft>
                <a:spcPts val="0"/>
              </a:spcAft>
              <a:buSzPts val="1400"/>
              <a:buChar char="-"/>
            </a:pPr>
            <a:r>
              <a:rPr lang="en"/>
              <a:t>What their role is?</a:t>
            </a:r>
            <a:endParaRPr/>
          </a:p>
          <a:p>
            <a:pPr indent="-317500" lvl="0" marL="457200" rtl="0" algn="l">
              <a:spcBef>
                <a:spcPts val="0"/>
              </a:spcBef>
              <a:spcAft>
                <a:spcPts val="0"/>
              </a:spcAft>
              <a:buSzPts val="1400"/>
              <a:buChar char="-"/>
            </a:pPr>
            <a:r>
              <a:rPr lang="en"/>
              <a:t>What experiences do they have with AT?</a:t>
            </a:r>
            <a:endParaRPr/>
          </a:p>
          <a:p>
            <a:pPr indent="-317500" lvl="0" marL="457200" rtl="0" algn="l">
              <a:spcBef>
                <a:spcPts val="0"/>
              </a:spcBef>
              <a:spcAft>
                <a:spcPts val="0"/>
              </a:spcAft>
              <a:buSzPts val="1400"/>
              <a:buChar char="-"/>
            </a:pPr>
            <a:r>
              <a:rPr lang="en"/>
              <a:t>What’s the first thing they think about when they hear AT?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5e2a90b967_0_6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5e2a90b967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Osapac - buys software for english and french public schools - bought dragon 11 for a lot of schools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Dragon 11 - don’t use!!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30-45 mins to train the program</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More sophisticated (offers more functions)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“trained” to recognize the speaker’s pronunciation and speech patterns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Using voice commands to edit writing</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u="sng">
                <a:solidFill>
                  <a:schemeClr val="hlink"/>
                </a:solidFill>
                <a:highlight>
                  <a:srgbClr val="FFFFFF"/>
                </a:highlight>
                <a:hlinkClick r:id="rId2"/>
              </a:rPr>
              <a:t>doi: 10.1080/03069400.2014.914732</a:t>
            </a:r>
            <a:endParaRPr sz="1000" u="sng">
              <a:solidFill>
                <a:schemeClr val="hlink"/>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The training process helps the software personalize interpretation of the spoken word. The initial training process takes place before you begin using the software. You may be asked to identify your age, gender and regional origin. You will be asked to read one of the proscribed pieces of literature (from a children’s book to Kennedy’s inaugural address) for up to four minutes. You can add frequently used words to the VRS vocabulary with additional training (Collins, 2014)</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5dfe388e7a_2_3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5dfe388e7a_2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study, we are comparing vr performance for different programs in different internet environment. Using the rainbow passage. Client side program is Dragon v15. Server side Google Talk and Type. HS - high speed. LS - low speed. Clear - clear cache. Preloaded - cache that had already done the condition before.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 - average number of errors when we ran them through the different programs in the different conditions.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5dfe388e7a_2_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5dfe388e7a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VR if possible in classroom - need a quiet classroom though and strong executive functioning ability to go back and revise text/errors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5d41f96277_0_32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5d41f96277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78f50a9831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78f50a983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78f50a9831_1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78f50a9831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78f50a9831_1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78f50a9831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78f50a9831_1_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78f50a9831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78f50a9831_1_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78f50a9831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78f50a9831_1_3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78f50a9831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58314c99c1_0_9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58314c99c1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78f50a9831_1_4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78f50a9831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78f50a9831_1_5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78f50a9831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78f50a9831_1_5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78f50a9831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78f50a9831_1_7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78f50a9831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78f50a9831_1_6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78f50a9831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6bb1796f6d_0_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6bb1796f6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78f50a9831_1_8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78f50a9831_1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6bb1796f6d_0_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6bb1796f6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6bb1796f6d_0_2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6bb1796f6d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6bb1796f6d_0_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6bb1796f6d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5d41f96277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5d41f96277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6bb1796f6d_0_6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6bb1796f6d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79138de797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79138de79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79138de797_0_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79138de79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6bb1796f6d_0_5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6bb1796f6d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78f50a9831_1_10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78f50a9831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74047d1111_0_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74047d111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Ask the audience: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Why do we use Editing Assistance?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What Editing Assistance programs do you use?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What works well for you?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Have you had any challenges?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5df3d4a27c_0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5df3d4a27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5df3d4a27c_0_1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5df3d4a27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5df3d4a27c_0_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5df3d4a27c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Barlow"/>
              <a:buChar char="▹"/>
            </a:pPr>
            <a:r>
              <a:rPr lang="en" sz="1200">
                <a:solidFill>
                  <a:schemeClr val="dk1"/>
                </a:solidFill>
                <a:latin typeface="Barlow"/>
                <a:ea typeface="Barlow"/>
                <a:cs typeface="Barlow"/>
                <a:sym typeface="Barlow"/>
              </a:rPr>
              <a:t>Ability to read and understand what is being suggested </a:t>
            </a:r>
            <a:endParaRPr sz="1200">
              <a:solidFill>
                <a:schemeClr val="dk1"/>
              </a:solidFill>
              <a:latin typeface="Barlow"/>
              <a:ea typeface="Barlow"/>
              <a:cs typeface="Barlow"/>
              <a:sym typeface="Barlow"/>
            </a:endParaRPr>
          </a:p>
          <a:p>
            <a:pPr indent="-304800" lvl="0" marL="457200" rtl="0" algn="l">
              <a:spcBef>
                <a:spcPts val="0"/>
              </a:spcBef>
              <a:spcAft>
                <a:spcPts val="0"/>
              </a:spcAft>
              <a:buClr>
                <a:schemeClr val="dk1"/>
              </a:buClr>
              <a:buSzPts val="1200"/>
              <a:buFont typeface="Barlow"/>
              <a:buChar char="▹"/>
            </a:pPr>
            <a:r>
              <a:rPr lang="en" sz="1200">
                <a:solidFill>
                  <a:schemeClr val="dk1"/>
                </a:solidFill>
                <a:latin typeface="Barlow"/>
                <a:ea typeface="Barlow"/>
                <a:cs typeface="Barlow"/>
                <a:sym typeface="Barlow"/>
              </a:rPr>
              <a:t>Evaluate correctness of suggestions </a:t>
            </a:r>
            <a:endParaRPr sz="1200">
              <a:solidFill>
                <a:schemeClr val="dk1"/>
              </a:solidFill>
              <a:latin typeface="Barlow"/>
              <a:ea typeface="Barlow"/>
              <a:cs typeface="Barlow"/>
              <a:sym typeface="Barlow"/>
            </a:endParaRPr>
          </a:p>
          <a:p>
            <a:pPr indent="-304800" lvl="0" marL="457200" rtl="0" algn="l">
              <a:spcBef>
                <a:spcPts val="0"/>
              </a:spcBef>
              <a:spcAft>
                <a:spcPts val="0"/>
              </a:spcAft>
              <a:buClr>
                <a:schemeClr val="dk1"/>
              </a:buClr>
              <a:buSzPts val="1200"/>
              <a:buFont typeface="Barlow"/>
              <a:buChar char="▹"/>
            </a:pPr>
            <a:r>
              <a:rPr lang="en" sz="1200">
                <a:solidFill>
                  <a:schemeClr val="dk1"/>
                </a:solidFill>
                <a:latin typeface="Barlow"/>
                <a:ea typeface="Barlow"/>
                <a:cs typeface="Barlow"/>
                <a:sym typeface="Barlow"/>
              </a:rPr>
              <a:t>Age of student </a:t>
            </a:r>
            <a:endParaRPr sz="1200">
              <a:solidFill>
                <a:schemeClr val="dk1"/>
              </a:solidFill>
              <a:latin typeface="Barlow"/>
              <a:ea typeface="Barlow"/>
              <a:cs typeface="Barlow"/>
              <a:sym typeface="Barlow"/>
            </a:endParaRPr>
          </a:p>
          <a:p>
            <a:pPr indent="-304800" lvl="0" marL="457200" rtl="0" algn="l">
              <a:spcBef>
                <a:spcPts val="0"/>
              </a:spcBef>
              <a:spcAft>
                <a:spcPts val="0"/>
              </a:spcAft>
              <a:buClr>
                <a:schemeClr val="dk1"/>
              </a:buClr>
              <a:buSzPts val="1200"/>
              <a:buFont typeface="Barlow"/>
              <a:buChar char="▹"/>
            </a:pPr>
            <a:r>
              <a:rPr lang="en" sz="1200">
                <a:solidFill>
                  <a:schemeClr val="dk1"/>
                </a:solidFill>
                <a:latin typeface="Barlow"/>
                <a:ea typeface="Barlow"/>
                <a:cs typeface="Barlow"/>
                <a:sym typeface="Barlow"/>
              </a:rPr>
              <a:t>Executive functions </a:t>
            </a:r>
            <a:endParaRPr sz="1200">
              <a:solidFill>
                <a:schemeClr val="dk1"/>
              </a:solidFill>
              <a:latin typeface="Barlow"/>
              <a:ea typeface="Barlow"/>
              <a:cs typeface="Barlow"/>
              <a:sym typeface="Barlow"/>
            </a:endParaRPr>
          </a:p>
          <a:p>
            <a:pPr indent="-304800" lvl="0" marL="457200" rtl="0" algn="l">
              <a:spcBef>
                <a:spcPts val="0"/>
              </a:spcBef>
              <a:spcAft>
                <a:spcPts val="0"/>
              </a:spcAft>
              <a:buClr>
                <a:schemeClr val="dk1"/>
              </a:buClr>
              <a:buSzPts val="1200"/>
              <a:buFont typeface="Barlow"/>
              <a:buChar char="▹"/>
            </a:pPr>
            <a:r>
              <a:rPr lang="en" sz="1200">
                <a:solidFill>
                  <a:schemeClr val="dk1"/>
                </a:solidFill>
                <a:latin typeface="Barlow"/>
                <a:ea typeface="Barlow"/>
                <a:cs typeface="Barlow"/>
                <a:sym typeface="Barlow"/>
              </a:rPr>
              <a:t>EF to not just accept all changes </a:t>
            </a:r>
            <a:endParaRPr sz="1200">
              <a:solidFill>
                <a:schemeClr val="dk1"/>
              </a:solidFill>
              <a:latin typeface="Barlow Light"/>
              <a:ea typeface="Barlow Light"/>
              <a:cs typeface="Barlow Light"/>
              <a:sym typeface="Barlow Light"/>
            </a:endParaRPr>
          </a:p>
          <a:p>
            <a:pPr indent="0" lvl="0" marL="0" rtl="0" algn="l">
              <a:spcBef>
                <a:spcPts val="0"/>
              </a:spcBef>
              <a:spcAft>
                <a:spcPts val="0"/>
              </a:spcAft>
              <a:buNone/>
            </a:pPr>
            <a:r>
              <a:t/>
            </a:r>
            <a:endParaRPr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5df3d4a27c_0_4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5df3d4a27c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58314c99c1_0_16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58314c99c1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5df3d4a27c_0_58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5df3d4a27c_0_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5df3d4a27c_0_58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5df3d4a27c_0_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5dcfd7a0be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5dcfd7a0b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5f4b6ef19a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5f4b6ef19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5f4b6ef19a_0_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5f4b6ef19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5df3d4a27c_0_59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5df3d4a27c_0_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5e2a90b967_0_8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5e2a90b967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 recommend, more of a “research is showing that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Think about training model, strategy first or technology first</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5dca4e63e4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5dca4e63e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5d41f96277_0_38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5d41f96277_0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74047d1111_0_2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74047d111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5d41f96277_0_36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5d41f96277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is not ET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5d41f96277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5d41f96277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5d41f96277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5d41f96277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122525" y="1991825"/>
            <a:ext cx="4899000" cy="1159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0000"/>
              </a:buClr>
              <a:buSzPts val="4600"/>
              <a:buNone/>
              <a:defRPr sz="4600">
                <a:solidFill>
                  <a:srgbClr val="000000"/>
                </a:solidFill>
              </a:defRPr>
            </a:lvl1pPr>
            <a:lvl2pPr lvl="1" rtl="0" algn="ctr">
              <a:spcBef>
                <a:spcPts val="0"/>
              </a:spcBef>
              <a:spcAft>
                <a:spcPts val="0"/>
              </a:spcAft>
              <a:buClr>
                <a:srgbClr val="000000"/>
              </a:buClr>
              <a:buSzPts val="4600"/>
              <a:buNone/>
              <a:defRPr sz="4600">
                <a:solidFill>
                  <a:srgbClr val="000000"/>
                </a:solidFill>
              </a:defRPr>
            </a:lvl2pPr>
            <a:lvl3pPr lvl="2" rtl="0" algn="ctr">
              <a:spcBef>
                <a:spcPts val="0"/>
              </a:spcBef>
              <a:spcAft>
                <a:spcPts val="0"/>
              </a:spcAft>
              <a:buClr>
                <a:srgbClr val="000000"/>
              </a:buClr>
              <a:buSzPts val="4600"/>
              <a:buNone/>
              <a:defRPr sz="4600">
                <a:solidFill>
                  <a:srgbClr val="000000"/>
                </a:solidFill>
              </a:defRPr>
            </a:lvl3pPr>
            <a:lvl4pPr lvl="3" rtl="0" algn="ctr">
              <a:spcBef>
                <a:spcPts val="0"/>
              </a:spcBef>
              <a:spcAft>
                <a:spcPts val="0"/>
              </a:spcAft>
              <a:buClr>
                <a:srgbClr val="000000"/>
              </a:buClr>
              <a:buSzPts val="4600"/>
              <a:buNone/>
              <a:defRPr sz="4600">
                <a:solidFill>
                  <a:srgbClr val="000000"/>
                </a:solidFill>
              </a:defRPr>
            </a:lvl4pPr>
            <a:lvl5pPr lvl="4" rtl="0" algn="ctr">
              <a:spcBef>
                <a:spcPts val="0"/>
              </a:spcBef>
              <a:spcAft>
                <a:spcPts val="0"/>
              </a:spcAft>
              <a:buClr>
                <a:srgbClr val="000000"/>
              </a:buClr>
              <a:buSzPts val="4600"/>
              <a:buNone/>
              <a:defRPr sz="4600">
                <a:solidFill>
                  <a:srgbClr val="000000"/>
                </a:solidFill>
              </a:defRPr>
            </a:lvl5pPr>
            <a:lvl6pPr lvl="5" rtl="0" algn="ctr">
              <a:spcBef>
                <a:spcPts val="0"/>
              </a:spcBef>
              <a:spcAft>
                <a:spcPts val="0"/>
              </a:spcAft>
              <a:buClr>
                <a:srgbClr val="000000"/>
              </a:buClr>
              <a:buSzPts val="4600"/>
              <a:buNone/>
              <a:defRPr sz="4600">
                <a:solidFill>
                  <a:srgbClr val="000000"/>
                </a:solidFill>
              </a:defRPr>
            </a:lvl6pPr>
            <a:lvl7pPr lvl="6" rtl="0" algn="ctr">
              <a:spcBef>
                <a:spcPts val="0"/>
              </a:spcBef>
              <a:spcAft>
                <a:spcPts val="0"/>
              </a:spcAft>
              <a:buClr>
                <a:srgbClr val="000000"/>
              </a:buClr>
              <a:buSzPts val="4600"/>
              <a:buNone/>
              <a:defRPr sz="4600">
                <a:solidFill>
                  <a:srgbClr val="000000"/>
                </a:solidFill>
              </a:defRPr>
            </a:lvl7pPr>
            <a:lvl8pPr lvl="7" rtl="0" algn="ctr">
              <a:spcBef>
                <a:spcPts val="0"/>
              </a:spcBef>
              <a:spcAft>
                <a:spcPts val="0"/>
              </a:spcAft>
              <a:buClr>
                <a:srgbClr val="000000"/>
              </a:buClr>
              <a:buSzPts val="4600"/>
              <a:buNone/>
              <a:defRPr sz="4600">
                <a:solidFill>
                  <a:srgbClr val="000000"/>
                </a:solidFill>
              </a:defRPr>
            </a:lvl8pPr>
            <a:lvl9pPr lvl="8" rtl="0" algn="ctr">
              <a:spcBef>
                <a:spcPts val="0"/>
              </a:spcBef>
              <a:spcAft>
                <a:spcPts val="0"/>
              </a:spcAft>
              <a:buClr>
                <a:srgbClr val="000000"/>
              </a:buClr>
              <a:buSzPts val="4600"/>
              <a:buNone/>
              <a:defRPr sz="4600">
                <a:solidFill>
                  <a:srgbClr val="000000"/>
                </a:solidFill>
              </a:defRPr>
            </a:lvl9pPr>
          </a:lstStyle>
          <a:p/>
        </p:txBody>
      </p:sp>
      <p:sp>
        <p:nvSpPr>
          <p:cNvPr id="11" name="Google Shape;11;p2"/>
          <p:cNvSpPr/>
          <p:nvPr/>
        </p:nvSpPr>
        <p:spPr>
          <a:xfrm>
            <a:off x="0" y="0"/>
            <a:ext cx="9144000" cy="5143500"/>
          </a:xfrm>
          <a:prstGeom prst="frame">
            <a:avLst>
              <a:gd fmla="val 4376" name="adj1"/>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 name="Google Shape;12;p2"/>
          <p:cNvGrpSpPr/>
          <p:nvPr/>
        </p:nvGrpSpPr>
        <p:grpSpPr>
          <a:xfrm>
            <a:off x="557947" y="-9"/>
            <a:ext cx="1564584" cy="2825099"/>
            <a:chOff x="0" y="855663"/>
            <a:chExt cx="1257300" cy="2270250"/>
          </a:xfrm>
        </p:grpSpPr>
        <p:sp>
          <p:nvSpPr>
            <p:cNvPr id="13" name="Google Shape;13;p2"/>
            <p:cNvSpPr/>
            <p:nvPr/>
          </p:nvSpPr>
          <p:spPr>
            <a:xfrm>
              <a:off x="277813" y="2616200"/>
              <a:ext cx="230100" cy="20700"/>
            </a:xfrm>
            <a:custGeom>
              <a:rect b="b" l="l" r="r" t="t"/>
              <a:pathLst>
                <a:path extrusionOk="0" h="120000" w="120000">
                  <a:moveTo>
                    <a:pt x="111627" y="0"/>
                  </a:moveTo>
                  <a:cubicBezTo>
                    <a:pt x="5581" y="0"/>
                    <a:pt x="5581" y="0"/>
                    <a:pt x="5581" y="0"/>
                  </a:cubicBezTo>
                  <a:cubicBezTo>
                    <a:pt x="2790" y="0"/>
                    <a:pt x="0" y="30000"/>
                    <a:pt x="0" y="60000"/>
                  </a:cubicBezTo>
                  <a:cubicBezTo>
                    <a:pt x="0" y="90000"/>
                    <a:pt x="2790" y="120000"/>
                    <a:pt x="5581" y="120000"/>
                  </a:cubicBezTo>
                  <a:cubicBezTo>
                    <a:pt x="111627" y="120000"/>
                    <a:pt x="111627" y="120000"/>
                    <a:pt x="111627" y="120000"/>
                  </a:cubicBezTo>
                  <a:cubicBezTo>
                    <a:pt x="117209" y="120000"/>
                    <a:pt x="120000" y="90000"/>
                    <a:pt x="120000" y="60000"/>
                  </a:cubicBezTo>
                  <a:cubicBezTo>
                    <a:pt x="120000" y="30000"/>
                    <a:pt x="117209" y="0"/>
                    <a:pt x="1116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 name="Google Shape;14;p2"/>
            <p:cNvSpPr/>
            <p:nvPr/>
          </p:nvSpPr>
          <p:spPr>
            <a:xfrm>
              <a:off x="0" y="2208213"/>
              <a:ext cx="1257300" cy="917700"/>
            </a:xfrm>
            <a:custGeom>
              <a:rect b="b" l="l" r="r" t="t"/>
              <a:pathLst>
                <a:path extrusionOk="0" h="120000" w="120000">
                  <a:moveTo>
                    <a:pt x="118978" y="0"/>
                  </a:moveTo>
                  <a:cubicBezTo>
                    <a:pt x="69446" y="0"/>
                    <a:pt x="69446" y="0"/>
                    <a:pt x="69446" y="0"/>
                  </a:cubicBezTo>
                  <a:cubicBezTo>
                    <a:pt x="69446" y="3508"/>
                    <a:pt x="69446" y="3508"/>
                    <a:pt x="69446" y="3508"/>
                  </a:cubicBezTo>
                  <a:cubicBezTo>
                    <a:pt x="117446" y="3508"/>
                    <a:pt x="117446" y="3508"/>
                    <a:pt x="117446" y="3508"/>
                  </a:cubicBezTo>
                  <a:cubicBezTo>
                    <a:pt x="117446" y="105964"/>
                    <a:pt x="117446" y="105964"/>
                    <a:pt x="117446" y="105964"/>
                  </a:cubicBezTo>
                  <a:cubicBezTo>
                    <a:pt x="111829" y="105964"/>
                    <a:pt x="111829" y="105964"/>
                    <a:pt x="111829" y="105964"/>
                  </a:cubicBezTo>
                  <a:cubicBezTo>
                    <a:pt x="111829" y="13333"/>
                    <a:pt x="111829" y="13333"/>
                    <a:pt x="111829" y="13333"/>
                  </a:cubicBezTo>
                  <a:cubicBezTo>
                    <a:pt x="111829" y="12631"/>
                    <a:pt x="111319" y="11929"/>
                    <a:pt x="110297" y="11929"/>
                  </a:cubicBezTo>
                  <a:cubicBezTo>
                    <a:pt x="69446" y="11929"/>
                    <a:pt x="69446" y="11929"/>
                    <a:pt x="69446" y="11929"/>
                  </a:cubicBezTo>
                  <a:cubicBezTo>
                    <a:pt x="69446" y="15438"/>
                    <a:pt x="69446" y="15438"/>
                    <a:pt x="69446" y="15438"/>
                  </a:cubicBezTo>
                  <a:cubicBezTo>
                    <a:pt x="109276" y="15438"/>
                    <a:pt x="109276" y="15438"/>
                    <a:pt x="109276" y="15438"/>
                  </a:cubicBezTo>
                  <a:cubicBezTo>
                    <a:pt x="109276" y="116491"/>
                    <a:pt x="109276" y="116491"/>
                    <a:pt x="109276" y="116491"/>
                  </a:cubicBezTo>
                  <a:cubicBezTo>
                    <a:pt x="2553" y="116491"/>
                    <a:pt x="2553" y="116491"/>
                    <a:pt x="2553" y="116491"/>
                  </a:cubicBezTo>
                  <a:cubicBezTo>
                    <a:pt x="2553" y="15438"/>
                    <a:pt x="2553" y="15438"/>
                    <a:pt x="2553" y="15438"/>
                  </a:cubicBezTo>
                  <a:cubicBezTo>
                    <a:pt x="21446" y="15438"/>
                    <a:pt x="21446" y="15438"/>
                    <a:pt x="21446" y="15438"/>
                  </a:cubicBezTo>
                  <a:cubicBezTo>
                    <a:pt x="20936" y="14035"/>
                    <a:pt x="20425" y="13333"/>
                    <a:pt x="20425" y="11929"/>
                  </a:cubicBezTo>
                  <a:cubicBezTo>
                    <a:pt x="10723" y="11929"/>
                    <a:pt x="10723" y="11929"/>
                    <a:pt x="10723" y="11929"/>
                  </a:cubicBezTo>
                  <a:cubicBezTo>
                    <a:pt x="10723" y="3508"/>
                    <a:pt x="10723" y="3508"/>
                    <a:pt x="10723" y="3508"/>
                  </a:cubicBezTo>
                  <a:cubicBezTo>
                    <a:pt x="19914" y="3508"/>
                    <a:pt x="19914" y="3508"/>
                    <a:pt x="19914" y="3508"/>
                  </a:cubicBezTo>
                  <a:cubicBezTo>
                    <a:pt x="19914" y="0"/>
                    <a:pt x="19914" y="0"/>
                    <a:pt x="19914" y="0"/>
                  </a:cubicBezTo>
                  <a:cubicBezTo>
                    <a:pt x="9191" y="0"/>
                    <a:pt x="9191" y="0"/>
                    <a:pt x="9191" y="0"/>
                  </a:cubicBezTo>
                  <a:cubicBezTo>
                    <a:pt x="8680" y="0"/>
                    <a:pt x="8170" y="1403"/>
                    <a:pt x="8170" y="2105"/>
                  </a:cubicBezTo>
                  <a:cubicBezTo>
                    <a:pt x="8170" y="11929"/>
                    <a:pt x="8170" y="11929"/>
                    <a:pt x="8170" y="11929"/>
                  </a:cubicBezTo>
                  <a:cubicBezTo>
                    <a:pt x="1021" y="11929"/>
                    <a:pt x="1021" y="11929"/>
                    <a:pt x="1021" y="11929"/>
                  </a:cubicBezTo>
                  <a:cubicBezTo>
                    <a:pt x="510" y="11929"/>
                    <a:pt x="0" y="12631"/>
                    <a:pt x="0" y="13333"/>
                  </a:cubicBezTo>
                  <a:cubicBezTo>
                    <a:pt x="0" y="118596"/>
                    <a:pt x="0" y="118596"/>
                    <a:pt x="0" y="118596"/>
                  </a:cubicBezTo>
                  <a:cubicBezTo>
                    <a:pt x="0" y="119298"/>
                    <a:pt x="510" y="120000"/>
                    <a:pt x="1021" y="120000"/>
                  </a:cubicBezTo>
                  <a:cubicBezTo>
                    <a:pt x="110297" y="120000"/>
                    <a:pt x="110297" y="120000"/>
                    <a:pt x="110297" y="120000"/>
                  </a:cubicBezTo>
                  <a:cubicBezTo>
                    <a:pt x="111319" y="120000"/>
                    <a:pt x="111829" y="119298"/>
                    <a:pt x="111829" y="118596"/>
                  </a:cubicBezTo>
                  <a:cubicBezTo>
                    <a:pt x="111829" y="108771"/>
                    <a:pt x="111829" y="108771"/>
                    <a:pt x="111829" y="108771"/>
                  </a:cubicBezTo>
                  <a:cubicBezTo>
                    <a:pt x="118978" y="108771"/>
                    <a:pt x="118978" y="108771"/>
                    <a:pt x="118978" y="108771"/>
                  </a:cubicBezTo>
                  <a:cubicBezTo>
                    <a:pt x="119489" y="108771"/>
                    <a:pt x="120000" y="108070"/>
                    <a:pt x="120000" y="107368"/>
                  </a:cubicBezTo>
                  <a:cubicBezTo>
                    <a:pt x="120000" y="2105"/>
                    <a:pt x="120000" y="2105"/>
                    <a:pt x="120000" y="2105"/>
                  </a:cubicBezTo>
                  <a:cubicBezTo>
                    <a:pt x="120000" y="1403"/>
                    <a:pt x="119489" y="0"/>
                    <a:pt x="118978"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 name="Google Shape;15;p2"/>
            <p:cNvSpPr/>
            <p:nvPr/>
          </p:nvSpPr>
          <p:spPr>
            <a:xfrm>
              <a:off x="133350" y="2701925"/>
              <a:ext cx="374700" cy="22200"/>
            </a:xfrm>
            <a:custGeom>
              <a:rect b="b" l="l" r="r" t="t"/>
              <a:pathLst>
                <a:path extrusionOk="0" h="120000" w="120000">
                  <a:moveTo>
                    <a:pt x="114857" y="0"/>
                  </a:moveTo>
                  <a:cubicBezTo>
                    <a:pt x="3428" y="0"/>
                    <a:pt x="3428" y="0"/>
                    <a:pt x="3428" y="0"/>
                  </a:cubicBezTo>
                  <a:cubicBezTo>
                    <a:pt x="1714" y="0"/>
                    <a:pt x="0" y="30000"/>
                    <a:pt x="0" y="60000"/>
                  </a:cubicBezTo>
                  <a:cubicBezTo>
                    <a:pt x="0" y="90000"/>
                    <a:pt x="1714" y="120000"/>
                    <a:pt x="3428" y="120000"/>
                  </a:cubicBezTo>
                  <a:cubicBezTo>
                    <a:pt x="114857" y="120000"/>
                    <a:pt x="114857" y="120000"/>
                    <a:pt x="114857" y="120000"/>
                  </a:cubicBezTo>
                  <a:cubicBezTo>
                    <a:pt x="118285" y="120000"/>
                    <a:pt x="120000" y="90000"/>
                    <a:pt x="120000" y="60000"/>
                  </a:cubicBezTo>
                  <a:cubicBezTo>
                    <a:pt x="120000" y="30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 name="Google Shape;16;p2"/>
            <p:cNvSpPr/>
            <p:nvPr/>
          </p:nvSpPr>
          <p:spPr>
            <a:xfrm>
              <a:off x="133350" y="2959100"/>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 name="Google Shape;17;p2"/>
            <p:cNvSpPr/>
            <p:nvPr/>
          </p:nvSpPr>
          <p:spPr>
            <a:xfrm>
              <a:off x="133350" y="2787650"/>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72000"/>
                    <a:pt x="1714" y="120000"/>
                    <a:pt x="3428" y="120000"/>
                  </a:cubicBezTo>
                  <a:cubicBezTo>
                    <a:pt x="114857" y="120000"/>
                    <a:pt x="114857" y="120000"/>
                    <a:pt x="114857" y="120000"/>
                  </a:cubicBezTo>
                  <a:cubicBezTo>
                    <a:pt x="118285" y="120000"/>
                    <a:pt x="120000" y="72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 name="Google Shape;18;p2"/>
            <p:cNvSpPr/>
            <p:nvPr/>
          </p:nvSpPr>
          <p:spPr>
            <a:xfrm>
              <a:off x="133350" y="2873375"/>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 name="Google Shape;19;p2"/>
            <p:cNvSpPr/>
            <p:nvPr/>
          </p:nvSpPr>
          <p:spPr>
            <a:xfrm>
              <a:off x="598488" y="2616200"/>
              <a:ext cx="444600" cy="376200"/>
            </a:xfrm>
            <a:custGeom>
              <a:rect b="b" l="l" r="r" t="t"/>
              <a:pathLst>
                <a:path extrusionOk="0" h="120000" w="120000">
                  <a:moveTo>
                    <a:pt x="117108" y="0"/>
                  </a:moveTo>
                  <a:cubicBezTo>
                    <a:pt x="92530" y="0"/>
                    <a:pt x="92530" y="0"/>
                    <a:pt x="92530" y="0"/>
                  </a:cubicBezTo>
                  <a:cubicBezTo>
                    <a:pt x="91084" y="0"/>
                    <a:pt x="89638" y="1714"/>
                    <a:pt x="89638" y="3428"/>
                  </a:cubicBezTo>
                  <a:cubicBezTo>
                    <a:pt x="89638" y="32571"/>
                    <a:pt x="89638" y="32571"/>
                    <a:pt x="89638" y="32571"/>
                  </a:cubicBezTo>
                  <a:cubicBezTo>
                    <a:pt x="89638" y="34285"/>
                    <a:pt x="91084" y="36000"/>
                    <a:pt x="92530" y="36000"/>
                  </a:cubicBezTo>
                  <a:cubicBezTo>
                    <a:pt x="99759" y="36000"/>
                    <a:pt x="99759" y="36000"/>
                    <a:pt x="99759" y="36000"/>
                  </a:cubicBezTo>
                  <a:cubicBezTo>
                    <a:pt x="99759" y="58285"/>
                    <a:pt x="99759" y="58285"/>
                    <a:pt x="99759" y="58285"/>
                  </a:cubicBezTo>
                  <a:cubicBezTo>
                    <a:pt x="65060" y="58285"/>
                    <a:pt x="65060" y="58285"/>
                    <a:pt x="65060" y="58285"/>
                  </a:cubicBezTo>
                  <a:cubicBezTo>
                    <a:pt x="65060" y="36000"/>
                    <a:pt x="65060" y="36000"/>
                    <a:pt x="65060" y="36000"/>
                  </a:cubicBezTo>
                  <a:cubicBezTo>
                    <a:pt x="72289" y="36000"/>
                    <a:pt x="72289" y="36000"/>
                    <a:pt x="72289" y="36000"/>
                  </a:cubicBezTo>
                  <a:cubicBezTo>
                    <a:pt x="73734" y="36000"/>
                    <a:pt x="75180" y="34285"/>
                    <a:pt x="75180" y="32571"/>
                  </a:cubicBezTo>
                  <a:cubicBezTo>
                    <a:pt x="75180" y="3428"/>
                    <a:pt x="75180" y="3428"/>
                    <a:pt x="75180" y="3428"/>
                  </a:cubicBezTo>
                  <a:cubicBezTo>
                    <a:pt x="75180" y="1714"/>
                    <a:pt x="73734" y="0"/>
                    <a:pt x="72289" y="0"/>
                  </a:cubicBezTo>
                  <a:cubicBezTo>
                    <a:pt x="47710" y="0"/>
                    <a:pt x="47710" y="0"/>
                    <a:pt x="47710" y="0"/>
                  </a:cubicBezTo>
                  <a:cubicBezTo>
                    <a:pt x="46265" y="0"/>
                    <a:pt x="44819" y="1714"/>
                    <a:pt x="44819" y="3428"/>
                  </a:cubicBezTo>
                  <a:cubicBezTo>
                    <a:pt x="44819" y="32571"/>
                    <a:pt x="44819" y="32571"/>
                    <a:pt x="44819" y="32571"/>
                  </a:cubicBezTo>
                  <a:cubicBezTo>
                    <a:pt x="44819" y="34285"/>
                    <a:pt x="46265" y="36000"/>
                    <a:pt x="47710" y="36000"/>
                  </a:cubicBezTo>
                  <a:cubicBezTo>
                    <a:pt x="59277" y="36000"/>
                    <a:pt x="59277" y="36000"/>
                    <a:pt x="59277" y="36000"/>
                  </a:cubicBezTo>
                  <a:cubicBezTo>
                    <a:pt x="59277" y="58285"/>
                    <a:pt x="59277" y="58285"/>
                    <a:pt x="59277" y="58285"/>
                  </a:cubicBezTo>
                  <a:cubicBezTo>
                    <a:pt x="20240" y="58285"/>
                    <a:pt x="20240" y="58285"/>
                    <a:pt x="20240" y="58285"/>
                  </a:cubicBezTo>
                  <a:cubicBezTo>
                    <a:pt x="20240" y="36000"/>
                    <a:pt x="20240" y="36000"/>
                    <a:pt x="20240" y="36000"/>
                  </a:cubicBezTo>
                  <a:cubicBezTo>
                    <a:pt x="27469" y="36000"/>
                    <a:pt x="27469" y="36000"/>
                    <a:pt x="27469" y="36000"/>
                  </a:cubicBezTo>
                  <a:cubicBezTo>
                    <a:pt x="28915" y="36000"/>
                    <a:pt x="30361" y="34285"/>
                    <a:pt x="30361" y="32571"/>
                  </a:cubicBezTo>
                  <a:cubicBezTo>
                    <a:pt x="30361" y="3428"/>
                    <a:pt x="30361" y="3428"/>
                    <a:pt x="30361" y="3428"/>
                  </a:cubicBezTo>
                  <a:cubicBezTo>
                    <a:pt x="30361" y="1714"/>
                    <a:pt x="28915" y="0"/>
                    <a:pt x="27469" y="0"/>
                  </a:cubicBezTo>
                  <a:cubicBezTo>
                    <a:pt x="2891" y="0"/>
                    <a:pt x="2891" y="0"/>
                    <a:pt x="2891" y="0"/>
                  </a:cubicBezTo>
                  <a:cubicBezTo>
                    <a:pt x="1445" y="0"/>
                    <a:pt x="0" y="1714"/>
                    <a:pt x="0" y="3428"/>
                  </a:cubicBezTo>
                  <a:cubicBezTo>
                    <a:pt x="0" y="32571"/>
                    <a:pt x="0" y="32571"/>
                    <a:pt x="0" y="32571"/>
                  </a:cubicBezTo>
                  <a:cubicBezTo>
                    <a:pt x="0" y="34285"/>
                    <a:pt x="1445" y="36000"/>
                    <a:pt x="2891" y="36000"/>
                  </a:cubicBezTo>
                  <a:cubicBezTo>
                    <a:pt x="14457" y="36000"/>
                    <a:pt x="14457" y="36000"/>
                    <a:pt x="14457" y="36000"/>
                  </a:cubicBezTo>
                  <a:cubicBezTo>
                    <a:pt x="14457" y="61714"/>
                    <a:pt x="14457" y="61714"/>
                    <a:pt x="14457" y="61714"/>
                  </a:cubicBezTo>
                  <a:cubicBezTo>
                    <a:pt x="14457" y="63428"/>
                    <a:pt x="15903" y="65142"/>
                    <a:pt x="17349" y="65142"/>
                  </a:cubicBezTo>
                  <a:cubicBezTo>
                    <a:pt x="59277" y="65142"/>
                    <a:pt x="59277" y="65142"/>
                    <a:pt x="59277" y="65142"/>
                  </a:cubicBezTo>
                  <a:cubicBezTo>
                    <a:pt x="59277" y="89142"/>
                    <a:pt x="59277" y="89142"/>
                    <a:pt x="59277" y="89142"/>
                  </a:cubicBezTo>
                  <a:cubicBezTo>
                    <a:pt x="23132" y="89142"/>
                    <a:pt x="23132" y="89142"/>
                    <a:pt x="23132" y="89142"/>
                  </a:cubicBezTo>
                  <a:cubicBezTo>
                    <a:pt x="21686" y="89142"/>
                    <a:pt x="20240" y="90857"/>
                    <a:pt x="20240" y="92571"/>
                  </a:cubicBezTo>
                  <a:cubicBezTo>
                    <a:pt x="20240" y="116571"/>
                    <a:pt x="20240" y="116571"/>
                    <a:pt x="20240" y="116571"/>
                  </a:cubicBezTo>
                  <a:cubicBezTo>
                    <a:pt x="20240" y="118285"/>
                    <a:pt x="21686" y="120000"/>
                    <a:pt x="23132" y="120000"/>
                  </a:cubicBezTo>
                  <a:cubicBezTo>
                    <a:pt x="96867" y="120000"/>
                    <a:pt x="96867" y="120000"/>
                    <a:pt x="96867" y="120000"/>
                  </a:cubicBezTo>
                  <a:cubicBezTo>
                    <a:pt x="98313" y="120000"/>
                    <a:pt x="99759" y="118285"/>
                    <a:pt x="99759" y="116571"/>
                  </a:cubicBezTo>
                  <a:cubicBezTo>
                    <a:pt x="99759" y="92571"/>
                    <a:pt x="99759" y="92571"/>
                    <a:pt x="99759" y="92571"/>
                  </a:cubicBezTo>
                  <a:cubicBezTo>
                    <a:pt x="99759" y="90857"/>
                    <a:pt x="98313" y="89142"/>
                    <a:pt x="96867" y="89142"/>
                  </a:cubicBezTo>
                  <a:cubicBezTo>
                    <a:pt x="65060" y="89142"/>
                    <a:pt x="65060" y="89142"/>
                    <a:pt x="65060" y="89142"/>
                  </a:cubicBezTo>
                  <a:cubicBezTo>
                    <a:pt x="65060" y="65142"/>
                    <a:pt x="65060" y="65142"/>
                    <a:pt x="65060" y="65142"/>
                  </a:cubicBezTo>
                  <a:cubicBezTo>
                    <a:pt x="102650" y="65142"/>
                    <a:pt x="102650" y="65142"/>
                    <a:pt x="102650" y="65142"/>
                  </a:cubicBezTo>
                  <a:cubicBezTo>
                    <a:pt x="104096" y="65142"/>
                    <a:pt x="105542" y="63428"/>
                    <a:pt x="105542" y="61714"/>
                  </a:cubicBezTo>
                  <a:cubicBezTo>
                    <a:pt x="105542" y="36000"/>
                    <a:pt x="105542" y="36000"/>
                    <a:pt x="105542" y="36000"/>
                  </a:cubicBezTo>
                  <a:cubicBezTo>
                    <a:pt x="117108" y="36000"/>
                    <a:pt x="117108" y="36000"/>
                    <a:pt x="117108" y="36000"/>
                  </a:cubicBezTo>
                  <a:cubicBezTo>
                    <a:pt x="118554" y="36000"/>
                    <a:pt x="119999" y="34285"/>
                    <a:pt x="119999" y="32571"/>
                  </a:cubicBezTo>
                  <a:cubicBezTo>
                    <a:pt x="119999" y="3428"/>
                    <a:pt x="119999" y="3428"/>
                    <a:pt x="119999" y="3428"/>
                  </a:cubicBezTo>
                  <a:cubicBezTo>
                    <a:pt x="119999" y="1714"/>
                    <a:pt x="118554" y="0"/>
                    <a:pt x="117108" y="0"/>
                  </a:cubicBezTo>
                  <a:close/>
                  <a:moveTo>
                    <a:pt x="50602" y="29142"/>
                  </a:moveTo>
                  <a:cubicBezTo>
                    <a:pt x="50602" y="6857"/>
                    <a:pt x="50602" y="6857"/>
                    <a:pt x="50602" y="6857"/>
                  </a:cubicBezTo>
                  <a:cubicBezTo>
                    <a:pt x="69397" y="6857"/>
                    <a:pt x="69397" y="6857"/>
                    <a:pt x="69397" y="6857"/>
                  </a:cubicBezTo>
                  <a:cubicBezTo>
                    <a:pt x="69397" y="29142"/>
                    <a:pt x="69397" y="29142"/>
                    <a:pt x="69397" y="29142"/>
                  </a:cubicBezTo>
                  <a:cubicBezTo>
                    <a:pt x="65060" y="29142"/>
                    <a:pt x="65060" y="29142"/>
                    <a:pt x="65060" y="29142"/>
                  </a:cubicBezTo>
                  <a:cubicBezTo>
                    <a:pt x="59277" y="29142"/>
                    <a:pt x="59277" y="29142"/>
                    <a:pt x="59277" y="29142"/>
                  </a:cubicBezTo>
                  <a:lnTo>
                    <a:pt x="50602" y="29142"/>
                  </a:lnTo>
                  <a:close/>
                  <a:moveTo>
                    <a:pt x="5783" y="29142"/>
                  </a:moveTo>
                  <a:cubicBezTo>
                    <a:pt x="5783" y="6857"/>
                    <a:pt x="5783" y="6857"/>
                    <a:pt x="5783" y="6857"/>
                  </a:cubicBezTo>
                  <a:cubicBezTo>
                    <a:pt x="24578" y="6857"/>
                    <a:pt x="24578" y="6857"/>
                    <a:pt x="24578" y="6857"/>
                  </a:cubicBezTo>
                  <a:cubicBezTo>
                    <a:pt x="24578" y="29142"/>
                    <a:pt x="24578" y="29142"/>
                    <a:pt x="24578" y="29142"/>
                  </a:cubicBezTo>
                  <a:cubicBezTo>
                    <a:pt x="20240" y="29142"/>
                    <a:pt x="20240" y="29142"/>
                    <a:pt x="20240" y="29142"/>
                  </a:cubicBezTo>
                  <a:cubicBezTo>
                    <a:pt x="14457" y="29142"/>
                    <a:pt x="14457" y="29142"/>
                    <a:pt x="14457" y="29142"/>
                  </a:cubicBezTo>
                  <a:lnTo>
                    <a:pt x="5783" y="29142"/>
                  </a:lnTo>
                  <a:close/>
                  <a:moveTo>
                    <a:pt x="93975" y="96000"/>
                  </a:moveTo>
                  <a:cubicBezTo>
                    <a:pt x="93975" y="113142"/>
                    <a:pt x="93975" y="113142"/>
                    <a:pt x="93975" y="113142"/>
                  </a:cubicBezTo>
                  <a:cubicBezTo>
                    <a:pt x="26024" y="113142"/>
                    <a:pt x="26024" y="113142"/>
                    <a:pt x="26024" y="113142"/>
                  </a:cubicBezTo>
                  <a:cubicBezTo>
                    <a:pt x="26024" y="96000"/>
                    <a:pt x="26024" y="96000"/>
                    <a:pt x="26024" y="96000"/>
                  </a:cubicBezTo>
                  <a:cubicBezTo>
                    <a:pt x="59277" y="96000"/>
                    <a:pt x="59277" y="96000"/>
                    <a:pt x="59277" y="96000"/>
                  </a:cubicBezTo>
                  <a:cubicBezTo>
                    <a:pt x="65060" y="96000"/>
                    <a:pt x="65060" y="96000"/>
                    <a:pt x="65060" y="96000"/>
                  </a:cubicBezTo>
                  <a:lnTo>
                    <a:pt x="93975" y="96000"/>
                  </a:lnTo>
                  <a:close/>
                  <a:moveTo>
                    <a:pt x="114216" y="29142"/>
                  </a:moveTo>
                  <a:cubicBezTo>
                    <a:pt x="105542" y="29142"/>
                    <a:pt x="105542" y="29142"/>
                    <a:pt x="105542" y="29142"/>
                  </a:cubicBezTo>
                  <a:cubicBezTo>
                    <a:pt x="99759" y="29142"/>
                    <a:pt x="99759" y="29142"/>
                    <a:pt x="99759" y="29142"/>
                  </a:cubicBezTo>
                  <a:cubicBezTo>
                    <a:pt x="95421" y="29142"/>
                    <a:pt x="95421" y="29142"/>
                    <a:pt x="95421" y="29142"/>
                  </a:cubicBezTo>
                  <a:cubicBezTo>
                    <a:pt x="95421" y="6857"/>
                    <a:pt x="95421" y="6857"/>
                    <a:pt x="95421" y="6857"/>
                  </a:cubicBezTo>
                  <a:cubicBezTo>
                    <a:pt x="114216" y="6857"/>
                    <a:pt x="114216" y="6857"/>
                    <a:pt x="114216" y="6857"/>
                  </a:cubicBezTo>
                  <a:lnTo>
                    <a:pt x="114216" y="291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 name="Google Shape;20;p2"/>
            <p:cNvSpPr/>
            <p:nvPr/>
          </p:nvSpPr>
          <p:spPr>
            <a:xfrm>
              <a:off x="207963" y="855663"/>
              <a:ext cx="711300" cy="1701900"/>
            </a:xfrm>
            <a:custGeom>
              <a:rect b="b" l="l" r="r" t="t"/>
              <a:pathLst>
                <a:path extrusionOk="0" h="120000" w="120000">
                  <a:moveTo>
                    <a:pt x="117293" y="84037"/>
                  </a:moveTo>
                  <a:cubicBezTo>
                    <a:pt x="116390" y="83280"/>
                    <a:pt x="101954" y="70788"/>
                    <a:pt x="91127" y="63217"/>
                  </a:cubicBezTo>
                  <a:cubicBezTo>
                    <a:pt x="87518" y="61324"/>
                    <a:pt x="83909" y="59810"/>
                    <a:pt x="79398" y="58675"/>
                  </a:cubicBezTo>
                  <a:cubicBezTo>
                    <a:pt x="79398" y="38611"/>
                    <a:pt x="79398" y="38611"/>
                    <a:pt x="79398" y="38611"/>
                  </a:cubicBezTo>
                  <a:cubicBezTo>
                    <a:pt x="88421" y="38611"/>
                    <a:pt x="88421" y="38611"/>
                    <a:pt x="88421" y="38611"/>
                  </a:cubicBezTo>
                  <a:cubicBezTo>
                    <a:pt x="90225" y="38611"/>
                    <a:pt x="91127" y="38233"/>
                    <a:pt x="91127" y="37476"/>
                  </a:cubicBezTo>
                  <a:cubicBezTo>
                    <a:pt x="91127" y="0"/>
                    <a:pt x="91127" y="0"/>
                    <a:pt x="91127" y="0"/>
                  </a:cubicBezTo>
                  <a:cubicBezTo>
                    <a:pt x="86616" y="0"/>
                    <a:pt x="86616" y="0"/>
                    <a:pt x="86616" y="0"/>
                  </a:cubicBezTo>
                  <a:cubicBezTo>
                    <a:pt x="86616" y="36719"/>
                    <a:pt x="86616" y="36719"/>
                    <a:pt x="86616" y="36719"/>
                  </a:cubicBezTo>
                  <a:cubicBezTo>
                    <a:pt x="9022" y="36719"/>
                    <a:pt x="9022" y="36719"/>
                    <a:pt x="9022" y="36719"/>
                  </a:cubicBezTo>
                  <a:cubicBezTo>
                    <a:pt x="9022" y="0"/>
                    <a:pt x="9022" y="0"/>
                    <a:pt x="9022" y="0"/>
                  </a:cubicBezTo>
                  <a:cubicBezTo>
                    <a:pt x="5413" y="0"/>
                    <a:pt x="5413" y="0"/>
                    <a:pt x="5413" y="0"/>
                  </a:cubicBezTo>
                  <a:cubicBezTo>
                    <a:pt x="5413" y="37476"/>
                    <a:pt x="5413" y="37476"/>
                    <a:pt x="5413" y="37476"/>
                  </a:cubicBezTo>
                  <a:cubicBezTo>
                    <a:pt x="5413" y="38233"/>
                    <a:pt x="6315" y="38611"/>
                    <a:pt x="7218" y="38611"/>
                  </a:cubicBezTo>
                  <a:cubicBezTo>
                    <a:pt x="17142" y="38611"/>
                    <a:pt x="17142" y="38611"/>
                    <a:pt x="17142" y="38611"/>
                  </a:cubicBezTo>
                  <a:cubicBezTo>
                    <a:pt x="17142" y="58675"/>
                    <a:pt x="17142" y="58675"/>
                    <a:pt x="17142" y="58675"/>
                  </a:cubicBezTo>
                  <a:cubicBezTo>
                    <a:pt x="6315" y="61703"/>
                    <a:pt x="0" y="66624"/>
                    <a:pt x="0" y="71545"/>
                  </a:cubicBezTo>
                  <a:cubicBezTo>
                    <a:pt x="0" y="100315"/>
                    <a:pt x="0" y="100315"/>
                    <a:pt x="0" y="100315"/>
                  </a:cubicBezTo>
                  <a:cubicBezTo>
                    <a:pt x="0" y="103343"/>
                    <a:pt x="6315" y="105615"/>
                    <a:pt x="12631" y="105615"/>
                  </a:cubicBezTo>
                  <a:cubicBezTo>
                    <a:pt x="16240" y="105615"/>
                    <a:pt x="18947" y="105236"/>
                    <a:pt x="20751" y="104479"/>
                  </a:cubicBezTo>
                  <a:cubicBezTo>
                    <a:pt x="20751" y="109022"/>
                    <a:pt x="20751" y="109022"/>
                    <a:pt x="20751" y="109022"/>
                  </a:cubicBezTo>
                  <a:cubicBezTo>
                    <a:pt x="20751" y="112050"/>
                    <a:pt x="27067" y="114321"/>
                    <a:pt x="33383" y="114321"/>
                  </a:cubicBezTo>
                  <a:cubicBezTo>
                    <a:pt x="36992" y="114321"/>
                    <a:pt x="39699" y="113943"/>
                    <a:pt x="41503" y="113186"/>
                  </a:cubicBezTo>
                  <a:cubicBezTo>
                    <a:pt x="41503" y="115078"/>
                    <a:pt x="41503" y="115078"/>
                    <a:pt x="41503" y="115078"/>
                  </a:cubicBezTo>
                  <a:cubicBezTo>
                    <a:pt x="41503" y="117728"/>
                    <a:pt x="46917" y="120000"/>
                    <a:pt x="54135" y="120000"/>
                  </a:cubicBezTo>
                  <a:cubicBezTo>
                    <a:pt x="61353" y="120000"/>
                    <a:pt x="66766" y="117728"/>
                    <a:pt x="66766" y="115078"/>
                  </a:cubicBezTo>
                  <a:cubicBezTo>
                    <a:pt x="66766" y="113186"/>
                    <a:pt x="66766" y="113186"/>
                    <a:pt x="66766" y="113186"/>
                  </a:cubicBezTo>
                  <a:cubicBezTo>
                    <a:pt x="68571" y="113943"/>
                    <a:pt x="72180" y="114321"/>
                    <a:pt x="74887" y="114321"/>
                  </a:cubicBezTo>
                  <a:cubicBezTo>
                    <a:pt x="82105" y="114321"/>
                    <a:pt x="87518" y="112050"/>
                    <a:pt x="87518" y="109022"/>
                  </a:cubicBezTo>
                  <a:cubicBezTo>
                    <a:pt x="87518" y="82902"/>
                    <a:pt x="87518" y="82902"/>
                    <a:pt x="87518" y="82902"/>
                  </a:cubicBezTo>
                  <a:cubicBezTo>
                    <a:pt x="101954" y="89716"/>
                    <a:pt x="101954" y="89716"/>
                    <a:pt x="101954" y="89716"/>
                  </a:cubicBezTo>
                  <a:cubicBezTo>
                    <a:pt x="101954" y="89716"/>
                    <a:pt x="101954" y="90094"/>
                    <a:pt x="101954" y="90094"/>
                  </a:cubicBezTo>
                  <a:cubicBezTo>
                    <a:pt x="106466" y="91230"/>
                    <a:pt x="112781" y="91230"/>
                    <a:pt x="116390" y="89716"/>
                  </a:cubicBezTo>
                  <a:cubicBezTo>
                    <a:pt x="120000" y="88201"/>
                    <a:pt x="120000" y="85930"/>
                    <a:pt x="117293" y="84037"/>
                  </a:cubicBezTo>
                  <a:close/>
                  <a:moveTo>
                    <a:pt x="20751" y="38990"/>
                  </a:moveTo>
                  <a:cubicBezTo>
                    <a:pt x="74887" y="38990"/>
                    <a:pt x="74887" y="38990"/>
                    <a:pt x="74887" y="38990"/>
                  </a:cubicBezTo>
                  <a:cubicBezTo>
                    <a:pt x="74887" y="45425"/>
                    <a:pt x="74887" y="45425"/>
                    <a:pt x="74887" y="45425"/>
                  </a:cubicBezTo>
                  <a:cubicBezTo>
                    <a:pt x="61353" y="45425"/>
                    <a:pt x="61353" y="45425"/>
                    <a:pt x="61353" y="45425"/>
                  </a:cubicBezTo>
                  <a:cubicBezTo>
                    <a:pt x="61353" y="43911"/>
                    <a:pt x="61353" y="43911"/>
                    <a:pt x="61353" y="43911"/>
                  </a:cubicBezTo>
                  <a:cubicBezTo>
                    <a:pt x="61353" y="43533"/>
                    <a:pt x="60451" y="42776"/>
                    <a:pt x="59548" y="42776"/>
                  </a:cubicBezTo>
                  <a:cubicBezTo>
                    <a:pt x="36992" y="42776"/>
                    <a:pt x="36992" y="42776"/>
                    <a:pt x="36992" y="42776"/>
                  </a:cubicBezTo>
                  <a:cubicBezTo>
                    <a:pt x="35187" y="42776"/>
                    <a:pt x="34285" y="43533"/>
                    <a:pt x="34285" y="43911"/>
                  </a:cubicBezTo>
                  <a:cubicBezTo>
                    <a:pt x="34285" y="45425"/>
                    <a:pt x="34285" y="45425"/>
                    <a:pt x="34285" y="45425"/>
                  </a:cubicBezTo>
                  <a:cubicBezTo>
                    <a:pt x="20751" y="45425"/>
                    <a:pt x="20751" y="45425"/>
                    <a:pt x="20751" y="45425"/>
                  </a:cubicBezTo>
                  <a:lnTo>
                    <a:pt x="20751" y="38990"/>
                  </a:lnTo>
                  <a:close/>
                  <a:moveTo>
                    <a:pt x="74887" y="47318"/>
                  </a:moveTo>
                  <a:cubicBezTo>
                    <a:pt x="74887" y="49968"/>
                    <a:pt x="74887" y="49968"/>
                    <a:pt x="74887" y="49968"/>
                  </a:cubicBezTo>
                  <a:cubicBezTo>
                    <a:pt x="61353" y="49968"/>
                    <a:pt x="61353" y="49968"/>
                    <a:pt x="61353" y="49968"/>
                  </a:cubicBezTo>
                  <a:cubicBezTo>
                    <a:pt x="61353" y="47318"/>
                    <a:pt x="61353" y="47318"/>
                    <a:pt x="61353" y="47318"/>
                  </a:cubicBezTo>
                  <a:lnTo>
                    <a:pt x="74887" y="47318"/>
                  </a:lnTo>
                  <a:close/>
                  <a:moveTo>
                    <a:pt x="56842" y="45047"/>
                  </a:moveTo>
                  <a:cubicBezTo>
                    <a:pt x="56842" y="52618"/>
                    <a:pt x="56842" y="52618"/>
                    <a:pt x="56842" y="52618"/>
                  </a:cubicBezTo>
                  <a:cubicBezTo>
                    <a:pt x="39699" y="52618"/>
                    <a:pt x="39699" y="52618"/>
                    <a:pt x="39699" y="52618"/>
                  </a:cubicBezTo>
                  <a:cubicBezTo>
                    <a:pt x="39699" y="45047"/>
                    <a:pt x="39699" y="45047"/>
                    <a:pt x="39699" y="45047"/>
                  </a:cubicBezTo>
                  <a:lnTo>
                    <a:pt x="56842" y="45047"/>
                  </a:lnTo>
                  <a:close/>
                  <a:moveTo>
                    <a:pt x="20751" y="47318"/>
                  </a:moveTo>
                  <a:cubicBezTo>
                    <a:pt x="34285" y="47318"/>
                    <a:pt x="34285" y="47318"/>
                    <a:pt x="34285" y="47318"/>
                  </a:cubicBezTo>
                  <a:cubicBezTo>
                    <a:pt x="34285" y="49968"/>
                    <a:pt x="34285" y="49968"/>
                    <a:pt x="34285" y="49968"/>
                  </a:cubicBezTo>
                  <a:cubicBezTo>
                    <a:pt x="20751" y="49968"/>
                    <a:pt x="20751" y="49968"/>
                    <a:pt x="20751" y="49968"/>
                  </a:cubicBezTo>
                  <a:lnTo>
                    <a:pt x="20751" y="47318"/>
                  </a:lnTo>
                  <a:close/>
                  <a:moveTo>
                    <a:pt x="112781" y="88580"/>
                  </a:moveTo>
                  <a:cubicBezTo>
                    <a:pt x="110977" y="89337"/>
                    <a:pt x="107368" y="89337"/>
                    <a:pt x="104661" y="88580"/>
                  </a:cubicBezTo>
                  <a:cubicBezTo>
                    <a:pt x="86616" y="79873"/>
                    <a:pt x="86616" y="79873"/>
                    <a:pt x="86616" y="79873"/>
                  </a:cubicBezTo>
                  <a:cubicBezTo>
                    <a:pt x="86616" y="79495"/>
                    <a:pt x="85714" y="79116"/>
                    <a:pt x="84812" y="79495"/>
                  </a:cubicBezTo>
                  <a:cubicBezTo>
                    <a:pt x="83909" y="79495"/>
                    <a:pt x="83007" y="79873"/>
                    <a:pt x="83007" y="80252"/>
                  </a:cubicBezTo>
                  <a:cubicBezTo>
                    <a:pt x="83007" y="109022"/>
                    <a:pt x="83007" y="109022"/>
                    <a:pt x="83007" y="109022"/>
                  </a:cubicBezTo>
                  <a:cubicBezTo>
                    <a:pt x="83007" y="110914"/>
                    <a:pt x="80300" y="112429"/>
                    <a:pt x="75789" y="112429"/>
                  </a:cubicBezTo>
                  <a:cubicBezTo>
                    <a:pt x="71278" y="112807"/>
                    <a:pt x="66766" y="111293"/>
                    <a:pt x="66766" y="109022"/>
                  </a:cubicBezTo>
                  <a:cubicBezTo>
                    <a:pt x="66766" y="93501"/>
                    <a:pt x="66766" y="93501"/>
                    <a:pt x="66766" y="93501"/>
                  </a:cubicBezTo>
                  <a:cubicBezTo>
                    <a:pt x="66766" y="92744"/>
                    <a:pt x="65864" y="92365"/>
                    <a:pt x="64060" y="92365"/>
                  </a:cubicBezTo>
                  <a:cubicBezTo>
                    <a:pt x="64060" y="92365"/>
                    <a:pt x="64060" y="92365"/>
                    <a:pt x="64060" y="92365"/>
                  </a:cubicBezTo>
                  <a:cubicBezTo>
                    <a:pt x="63157" y="92365"/>
                    <a:pt x="62255" y="92744"/>
                    <a:pt x="62255" y="93501"/>
                  </a:cubicBezTo>
                  <a:cubicBezTo>
                    <a:pt x="62255" y="109022"/>
                    <a:pt x="62255" y="109022"/>
                    <a:pt x="62255" y="109022"/>
                  </a:cubicBezTo>
                  <a:cubicBezTo>
                    <a:pt x="62255" y="114700"/>
                    <a:pt x="62255" y="114700"/>
                    <a:pt x="62255" y="114700"/>
                  </a:cubicBezTo>
                  <a:cubicBezTo>
                    <a:pt x="62255" y="116593"/>
                    <a:pt x="59548" y="118107"/>
                    <a:pt x="55037" y="118485"/>
                  </a:cubicBezTo>
                  <a:cubicBezTo>
                    <a:pt x="50526" y="118485"/>
                    <a:pt x="46015" y="116971"/>
                    <a:pt x="46015" y="115078"/>
                  </a:cubicBezTo>
                  <a:cubicBezTo>
                    <a:pt x="46015" y="109022"/>
                    <a:pt x="46015" y="109022"/>
                    <a:pt x="46015" y="109022"/>
                  </a:cubicBezTo>
                  <a:cubicBezTo>
                    <a:pt x="46015" y="93501"/>
                    <a:pt x="46015" y="93501"/>
                    <a:pt x="46015" y="93501"/>
                  </a:cubicBezTo>
                  <a:cubicBezTo>
                    <a:pt x="46015" y="92744"/>
                    <a:pt x="45112" y="92365"/>
                    <a:pt x="44210" y="92365"/>
                  </a:cubicBezTo>
                  <a:cubicBezTo>
                    <a:pt x="44210" y="92365"/>
                    <a:pt x="44210" y="92365"/>
                    <a:pt x="44210" y="92365"/>
                  </a:cubicBezTo>
                  <a:cubicBezTo>
                    <a:pt x="42406" y="92365"/>
                    <a:pt x="41503" y="92744"/>
                    <a:pt x="41503" y="93501"/>
                  </a:cubicBezTo>
                  <a:cubicBezTo>
                    <a:pt x="41503" y="109022"/>
                    <a:pt x="41503" y="109022"/>
                    <a:pt x="41503" y="109022"/>
                  </a:cubicBezTo>
                  <a:cubicBezTo>
                    <a:pt x="41503" y="110914"/>
                    <a:pt x="38796" y="112429"/>
                    <a:pt x="34285" y="112429"/>
                  </a:cubicBezTo>
                  <a:cubicBezTo>
                    <a:pt x="29774" y="112807"/>
                    <a:pt x="25263" y="111293"/>
                    <a:pt x="25263" y="109022"/>
                  </a:cubicBezTo>
                  <a:cubicBezTo>
                    <a:pt x="25263" y="100315"/>
                    <a:pt x="25263" y="100315"/>
                    <a:pt x="25263" y="100315"/>
                  </a:cubicBezTo>
                  <a:cubicBezTo>
                    <a:pt x="25263" y="88958"/>
                    <a:pt x="25263" y="88958"/>
                    <a:pt x="25263" y="88958"/>
                  </a:cubicBezTo>
                  <a:cubicBezTo>
                    <a:pt x="25263" y="88580"/>
                    <a:pt x="24360" y="88201"/>
                    <a:pt x="23458" y="88201"/>
                  </a:cubicBezTo>
                  <a:cubicBezTo>
                    <a:pt x="23458" y="88201"/>
                    <a:pt x="23458" y="88201"/>
                    <a:pt x="23458" y="88201"/>
                  </a:cubicBezTo>
                  <a:cubicBezTo>
                    <a:pt x="21654" y="88201"/>
                    <a:pt x="20751" y="88580"/>
                    <a:pt x="20751" y="88958"/>
                  </a:cubicBezTo>
                  <a:cubicBezTo>
                    <a:pt x="20751" y="100315"/>
                    <a:pt x="20751" y="100315"/>
                    <a:pt x="20751" y="100315"/>
                  </a:cubicBezTo>
                  <a:cubicBezTo>
                    <a:pt x="20751" y="102208"/>
                    <a:pt x="18045" y="103722"/>
                    <a:pt x="13533" y="103722"/>
                  </a:cubicBezTo>
                  <a:cubicBezTo>
                    <a:pt x="9022" y="104100"/>
                    <a:pt x="4511" y="102586"/>
                    <a:pt x="4511" y="100315"/>
                  </a:cubicBezTo>
                  <a:cubicBezTo>
                    <a:pt x="4511" y="71545"/>
                    <a:pt x="4511" y="71545"/>
                    <a:pt x="4511" y="71545"/>
                  </a:cubicBezTo>
                  <a:cubicBezTo>
                    <a:pt x="4511" y="67003"/>
                    <a:pt x="10827" y="62460"/>
                    <a:pt x="19849" y="60189"/>
                  </a:cubicBezTo>
                  <a:cubicBezTo>
                    <a:pt x="20751" y="59810"/>
                    <a:pt x="20751" y="59810"/>
                    <a:pt x="20751" y="59432"/>
                  </a:cubicBezTo>
                  <a:cubicBezTo>
                    <a:pt x="20751" y="52239"/>
                    <a:pt x="20751" y="52239"/>
                    <a:pt x="20751" y="52239"/>
                  </a:cubicBezTo>
                  <a:cubicBezTo>
                    <a:pt x="34285" y="52239"/>
                    <a:pt x="34285" y="52239"/>
                    <a:pt x="34285" y="52239"/>
                  </a:cubicBezTo>
                  <a:cubicBezTo>
                    <a:pt x="34285" y="53375"/>
                    <a:pt x="34285" y="53375"/>
                    <a:pt x="34285" y="53375"/>
                  </a:cubicBezTo>
                  <a:cubicBezTo>
                    <a:pt x="34285" y="54132"/>
                    <a:pt x="35187" y="54511"/>
                    <a:pt x="36992" y="54511"/>
                  </a:cubicBezTo>
                  <a:cubicBezTo>
                    <a:pt x="59548" y="54511"/>
                    <a:pt x="59548" y="54511"/>
                    <a:pt x="59548" y="54511"/>
                  </a:cubicBezTo>
                  <a:cubicBezTo>
                    <a:pt x="60451" y="54511"/>
                    <a:pt x="61353" y="54132"/>
                    <a:pt x="61353" y="53375"/>
                  </a:cubicBezTo>
                  <a:cubicBezTo>
                    <a:pt x="61353" y="52239"/>
                    <a:pt x="61353" y="52239"/>
                    <a:pt x="61353" y="52239"/>
                  </a:cubicBezTo>
                  <a:cubicBezTo>
                    <a:pt x="74887" y="52239"/>
                    <a:pt x="74887" y="52239"/>
                    <a:pt x="74887" y="52239"/>
                  </a:cubicBezTo>
                  <a:cubicBezTo>
                    <a:pt x="74887" y="59053"/>
                    <a:pt x="74887" y="59053"/>
                    <a:pt x="74887" y="59053"/>
                  </a:cubicBezTo>
                  <a:cubicBezTo>
                    <a:pt x="74887" y="59432"/>
                    <a:pt x="74887" y="59810"/>
                    <a:pt x="75789" y="59810"/>
                  </a:cubicBezTo>
                  <a:cubicBezTo>
                    <a:pt x="80300" y="60946"/>
                    <a:pt x="84812" y="62460"/>
                    <a:pt x="87518" y="64353"/>
                  </a:cubicBezTo>
                  <a:cubicBezTo>
                    <a:pt x="99248" y="71924"/>
                    <a:pt x="113684" y="84794"/>
                    <a:pt x="113684" y="85173"/>
                  </a:cubicBezTo>
                  <a:cubicBezTo>
                    <a:pt x="113684" y="85173"/>
                    <a:pt x="113684" y="85173"/>
                    <a:pt x="113684" y="85173"/>
                  </a:cubicBezTo>
                  <a:cubicBezTo>
                    <a:pt x="115488" y="86309"/>
                    <a:pt x="115488" y="87444"/>
                    <a:pt x="112781" y="8858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1" name="Google Shape;21;p2"/>
          <p:cNvGrpSpPr/>
          <p:nvPr/>
        </p:nvGrpSpPr>
        <p:grpSpPr>
          <a:xfrm rot="-5400000">
            <a:off x="7256368" y="-405553"/>
            <a:ext cx="1043197" cy="2732065"/>
            <a:chOff x="7556500" y="3806825"/>
            <a:chExt cx="838313" cy="2195488"/>
          </a:xfrm>
        </p:grpSpPr>
        <p:sp>
          <p:nvSpPr>
            <p:cNvPr id="22" name="Google Shape;22;p2"/>
            <p:cNvSpPr/>
            <p:nvPr/>
          </p:nvSpPr>
          <p:spPr>
            <a:xfrm>
              <a:off x="7839075" y="4194175"/>
              <a:ext cx="74700" cy="52500"/>
            </a:xfrm>
            <a:custGeom>
              <a:rect b="b" l="l" r="r" t="t"/>
              <a:pathLst>
                <a:path extrusionOk="0" h="120000" w="12000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 name="Google Shape;23;p2"/>
            <p:cNvSpPr/>
            <p:nvPr/>
          </p:nvSpPr>
          <p:spPr>
            <a:xfrm>
              <a:off x="7800975" y="4070350"/>
              <a:ext cx="327000" cy="219000"/>
            </a:xfrm>
            <a:custGeom>
              <a:rect b="b" l="l" r="r" t="t"/>
              <a:pathLst>
                <a:path extrusionOk="0" h="120000" w="12000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 name="Google Shape;24;p2"/>
            <p:cNvSpPr/>
            <p:nvPr/>
          </p:nvSpPr>
          <p:spPr>
            <a:xfrm>
              <a:off x="7839075" y="4117975"/>
              <a:ext cx="250800" cy="103200"/>
            </a:xfrm>
            <a:custGeom>
              <a:rect b="b" l="l" r="r" t="t"/>
              <a:pathLst>
                <a:path extrusionOk="0" h="120000" w="12000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 name="Google Shape;25;p2"/>
            <p:cNvSpPr/>
            <p:nvPr/>
          </p:nvSpPr>
          <p:spPr>
            <a:xfrm>
              <a:off x="8015288" y="4194175"/>
              <a:ext cx="74700" cy="52500"/>
            </a:xfrm>
            <a:custGeom>
              <a:rect b="b" l="l" r="r" t="t"/>
              <a:pathLst>
                <a:path extrusionOk="0" h="120000" w="12000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 name="Google Shape;26;p2"/>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 name="Google Shape;27;p2"/>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 name="Google Shape;28;p2"/>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 name="Google Shape;29;p2"/>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0" name="Google Shape;30;p2"/>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1" name="Google Shape;31;p2"/>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2" name="Google Shape;32;p2"/>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3" name="Google Shape;33;p2"/>
          <p:cNvGrpSpPr/>
          <p:nvPr/>
        </p:nvGrpSpPr>
        <p:grpSpPr>
          <a:xfrm rot="5400000">
            <a:off x="527351" y="2768116"/>
            <a:ext cx="1389642" cy="2444192"/>
            <a:chOff x="4395788" y="4144963"/>
            <a:chExt cx="1058775" cy="1862100"/>
          </a:xfrm>
        </p:grpSpPr>
        <p:sp>
          <p:nvSpPr>
            <p:cNvPr id="34" name="Google Shape;34;p2"/>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5" name="Google Shape;35;p2"/>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 name="Google Shape;36;p2"/>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7" name="Google Shape;37;p2"/>
          <p:cNvGrpSpPr/>
          <p:nvPr/>
        </p:nvGrpSpPr>
        <p:grpSpPr>
          <a:xfrm rot="10800000">
            <a:off x="6869501" y="2412068"/>
            <a:ext cx="1768658" cy="2731445"/>
            <a:chOff x="6545263" y="855663"/>
            <a:chExt cx="1469962" cy="2270150"/>
          </a:xfrm>
        </p:grpSpPr>
        <p:sp>
          <p:nvSpPr>
            <p:cNvPr id="38" name="Google Shape;38;p2"/>
            <p:cNvSpPr/>
            <p:nvPr/>
          </p:nvSpPr>
          <p:spPr>
            <a:xfrm>
              <a:off x="6913563" y="25352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9" name="Google Shape;39;p2"/>
            <p:cNvSpPr/>
            <p:nvPr/>
          </p:nvSpPr>
          <p:spPr>
            <a:xfrm>
              <a:off x="6913563" y="26368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0" name="Google Shape;40;p2"/>
            <p:cNvSpPr/>
            <p:nvPr/>
          </p:nvSpPr>
          <p:spPr>
            <a:xfrm>
              <a:off x="6721475" y="2084388"/>
              <a:ext cx="1112700" cy="960300"/>
            </a:xfrm>
            <a:custGeom>
              <a:rect b="b" l="l" r="r" t="t"/>
              <a:pathLst>
                <a:path extrusionOk="0" h="120000" w="12000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 name="Google Shape;41;p2"/>
            <p:cNvSpPr/>
            <p:nvPr/>
          </p:nvSpPr>
          <p:spPr>
            <a:xfrm>
              <a:off x="6913563" y="2740025"/>
              <a:ext cx="176100" cy="27000"/>
            </a:xfrm>
            <a:custGeom>
              <a:rect b="b" l="l" r="r" t="t"/>
              <a:pathLst>
                <a:path extrusionOk="0" h="120000" w="12000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2" name="Google Shape;42;p2"/>
            <p:cNvSpPr/>
            <p:nvPr/>
          </p:nvSpPr>
          <p:spPr>
            <a:xfrm>
              <a:off x="7854950" y="2519363"/>
              <a:ext cx="96900" cy="96900"/>
            </a:xfrm>
            <a:custGeom>
              <a:rect b="b" l="l" r="r" t="t"/>
              <a:pathLst>
                <a:path extrusionOk="0" h="120000" w="12000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3" name="Google Shape;43;p2"/>
            <p:cNvSpPr/>
            <p:nvPr/>
          </p:nvSpPr>
          <p:spPr>
            <a:xfrm>
              <a:off x="6635750" y="2417763"/>
              <a:ext cx="27000" cy="300000"/>
            </a:xfrm>
            <a:custGeom>
              <a:rect b="b" l="l" r="r" t="t"/>
              <a:pathLst>
                <a:path extrusionOk="0" h="120000" w="12000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4" name="Google Shape;44;p2"/>
            <p:cNvSpPr/>
            <p:nvPr/>
          </p:nvSpPr>
          <p:spPr>
            <a:xfrm>
              <a:off x="7218363" y="2325688"/>
              <a:ext cx="444600" cy="441300"/>
            </a:xfrm>
            <a:custGeom>
              <a:rect b="b" l="l" r="r" t="t"/>
              <a:pathLst>
                <a:path extrusionOk="0" h="120000" w="12000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 name="Google Shape;45;p2"/>
            <p:cNvSpPr/>
            <p:nvPr/>
          </p:nvSpPr>
          <p:spPr>
            <a:xfrm>
              <a:off x="6550025" y="2005013"/>
              <a:ext cx="1465200" cy="1120800"/>
            </a:xfrm>
            <a:custGeom>
              <a:rect b="b" l="l" r="r" t="t"/>
              <a:pathLst>
                <a:path extrusionOk="0" h="120000" w="12000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6" name="Google Shape;46;p2"/>
            <p:cNvSpPr/>
            <p:nvPr/>
          </p:nvSpPr>
          <p:spPr>
            <a:xfrm>
              <a:off x="6545263" y="855663"/>
              <a:ext cx="765300" cy="1444500"/>
            </a:xfrm>
            <a:custGeom>
              <a:rect b="b" l="l" r="r" t="t"/>
              <a:pathLst>
                <a:path extrusionOk="0" h="120000" w="12000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hird">
  <p:cSld name="BLANK_1">
    <p:spTree>
      <p:nvGrpSpPr>
        <p:cNvPr id="228" name="Shape 228"/>
        <p:cNvGrpSpPr/>
        <p:nvPr/>
      </p:nvGrpSpPr>
      <p:grpSpPr>
        <a:xfrm>
          <a:off x="0" y="0"/>
          <a:ext cx="0" cy="0"/>
          <a:chOff x="0" y="0"/>
          <a:chExt cx="0" cy="0"/>
        </a:xfrm>
      </p:grpSpPr>
      <p:sp>
        <p:nvSpPr>
          <p:cNvPr id="229" name="Google Shape;229;p11"/>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flipH="1">
            <a:off x="0" y="0"/>
            <a:ext cx="3048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_1">
    <p:spTree>
      <p:nvGrpSpPr>
        <p:cNvPr id="232" name="Shape 232"/>
        <p:cNvGrpSpPr/>
        <p:nvPr/>
      </p:nvGrpSpPr>
      <p:grpSpPr>
        <a:xfrm>
          <a:off x="0" y="0"/>
          <a:ext cx="0" cy="0"/>
          <a:chOff x="0" y="0"/>
          <a:chExt cx="0" cy="0"/>
        </a:xfrm>
      </p:grpSpPr>
      <p:sp>
        <p:nvSpPr>
          <p:cNvPr id="233" name="Google Shape;233;p12"/>
          <p:cNvSpPr/>
          <p:nvPr/>
        </p:nvSpPr>
        <p:spPr>
          <a:xfrm>
            <a:off x="0" y="0"/>
            <a:ext cx="9144000" cy="5143500"/>
          </a:xfrm>
          <a:prstGeom prst="frame">
            <a:avLst>
              <a:gd fmla="val 4376" name="adj1"/>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2"/>
          <p:cNvSpPr/>
          <p:nvPr/>
        </p:nvSpPr>
        <p:spPr>
          <a:xfrm rot="-5400000">
            <a:off x="4403950" y="4519950"/>
            <a:ext cx="336000" cy="911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2"/>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240" name="Shape 240"/>
        <p:cNvGrpSpPr/>
        <p:nvPr/>
      </p:nvGrpSpPr>
      <p:grpSpPr>
        <a:xfrm>
          <a:off x="0" y="0"/>
          <a:ext cx="0" cy="0"/>
          <a:chOff x="0" y="0"/>
          <a:chExt cx="0" cy="0"/>
        </a:xfrm>
      </p:grpSpPr>
      <p:cxnSp>
        <p:nvCxnSpPr>
          <p:cNvPr id="241" name="Google Shape;241;p14"/>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242" name="Google Shape;242;p14"/>
          <p:cNvSpPr txBox="1"/>
          <p:nvPr>
            <p:ph type="ctrTitle"/>
          </p:nvPr>
        </p:nvSpPr>
        <p:spPr>
          <a:xfrm>
            <a:off x="510450" y="1257300"/>
            <a:ext cx="8123100" cy="15885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243" name="Google Shape;243;p14"/>
          <p:cNvSpPr txBox="1"/>
          <p:nvPr>
            <p:ph idx="1" type="subTitle"/>
          </p:nvPr>
        </p:nvSpPr>
        <p:spPr>
          <a:xfrm>
            <a:off x="510450" y="3182313"/>
            <a:ext cx="8123100" cy="63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p:txBody>
      </p:sp>
      <p:sp>
        <p:nvSpPr>
          <p:cNvPr id="244" name="Google Shape;244;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45" name="Shape 245"/>
        <p:cNvGrpSpPr/>
        <p:nvPr/>
      </p:nvGrpSpPr>
      <p:grpSpPr>
        <a:xfrm>
          <a:off x="0" y="0"/>
          <a:ext cx="0" cy="0"/>
          <a:chOff x="0" y="0"/>
          <a:chExt cx="0" cy="0"/>
        </a:xfrm>
      </p:grpSpPr>
      <p:cxnSp>
        <p:nvCxnSpPr>
          <p:cNvPr id="246" name="Google Shape;246;p15"/>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247" name="Google Shape;247;p15"/>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248" name="Google Shape;248;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9" name="Shape 249"/>
        <p:cNvGrpSpPr/>
        <p:nvPr/>
      </p:nvGrpSpPr>
      <p:grpSpPr>
        <a:xfrm>
          <a:off x="0" y="0"/>
          <a:ext cx="0" cy="0"/>
          <a:chOff x="0" y="0"/>
          <a:chExt cx="0" cy="0"/>
        </a:xfrm>
      </p:grpSpPr>
      <p:sp>
        <p:nvSpPr>
          <p:cNvPr id="250" name="Google Shape;250;p16"/>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2" name="Google Shape;252;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53" name="Google Shape;253;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4" name="Shape 254"/>
        <p:cNvGrpSpPr/>
        <p:nvPr/>
      </p:nvGrpSpPr>
      <p:grpSpPr>
        <a:xfrm>
          <a:off x="0" y="0"/>
          <a:ext cx="0" cy="0"/>
          <a:chOff x="0" y="0"/>
          <a:chExt cx="0" cy="0"/>
        </a:xfrm>
      </p:grpSpPr>
      <p:sp>
        <p:nvSpPr>
          <p:cNvPr id="255" name="Google Shape;255;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6" name="Google Shape;256;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57" name="Google Shape;257;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58" name="Google Shape;258;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9" name="Shape 259"/>
        <p:cNvGrpSpPr/>
        <p:nvPr/>
      </p:nvGrpSpPr>
      <p:grpSpPr>
        <a:xfrm>
          <a:off x="0" y="0"/>
          <a:ext cx="0" cy="0"/>
          <a:chOff x="0" y="0"/>
          <a:chExt cx="0" cy="0"/>
        </a:xfrm>
      </p:grpSpPr>
      <p:sp>
        <p:nvSpPr>
          <p:cNvPr id="260" name="Google Shape;260;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1" name="Google Shape;261;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62" name="Shape 262"/>
        <p:cNvGrpSpPr/>
        <p:nvPr/>
      </p:nvGrpSpPr>
      <p:grpSpPr>
        <a:xfrm>
          <a:off x="0" y="0"/>
          <a:ext cx="0" cy="0"/>
          <a:chOff x="0" y="0"/>
          <a:chExt cx="0" cy="0"/>
        </a:xfrm>
      </p:grpSpPr>
      <p:sp>
        <p:nvSpPr>
          <p:cNvPr id="263" name="Google Shape;263;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64" name="Google Shape;264;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65" name="Google Shape;265;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266" name="Shape 266"/>
        <p:cNvGrpSpPr/>
        <p:nvPr/>
      </p:nvGrpSpPr>
      <p:grpSpPr>
        <a:xfrm>
          <a:off x="0" y="0"/>
          <a:ext cx="0" cy="0"/>
          <a:chOff x="0" y="0"/>
          <a:chExt cx="0" cy="0"/>
        </a:xfrm>
      </p:grpSpPr>
      <p:sp>
        <p:nvSpPr>
          <p:cNvPr id="267" name="Google Shape;267;p20"/>
          <p:cNvSpPr txBox="1"/>
          <p:nvPr>
            <p:ph type="title"/>
          </p:nvPr>
        </p:nvSpPr>
        <p:spPr>
          <a:xfrm>
            <a:off x="490250" y="526350"/>
            <a:ext cx="57975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68" name="Google Shape;268;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69" name="Shape 269"/>
        <p:cNvGrpSpPr/>
        <p:nvPr/>
      </p:nvGrpSpPr>
      <p:grpSpPr>
        <a:xfrm>
          <a:off x="0" y="0"/>
          <a:ext cx="0" cy="0"/>
          <a:chOff x="0" y="0"/>
          <a:chExt cx="0" cy="0"/>
        </a:xfrm>
      </p:grpSpPr>
      <p:sp>
        <p:nvSpPr>
          <p:cNvPr id="270" name="Google Shape;270;p21"/>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1" name="Google Shape;271;p21"/>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272" name="Google Shape;272;p21"/>
          <p:cNvSpPr txBox="1"/>
          <p:nvPr>
            <p:ph type="title"/>
          </p:nvPr>
        </p:nvSpPr>
        <p:spPr>
          <a:xfrm>
            <a:off x="265500" y="1205825"/>
            <a:ext cx="4045200" cy="1509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73" name="Google Shape;273;p21"/>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74" name="Google Shape;274;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275" name="Google Shape;27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47" name="Shape 47"/>
        <p:cNvGrpSpPr/>
        <p:nvPr/>
      </p:nvGrpSpPr>
      <p:grpSpPr>
        <a:xfrm>
          <a:off x="0" y="0"/>
          <a:ext cx="0" cy="0"/>
          <a:chOff x="0" y="0"/>
          <a:chExt cx="0" cy="0"/>
        </a:xfrm>
      </p:grpSpPr>
      <p:sp>
        <p:nvSpPr>
          <p:cNvPr id="48" name="Google Shape;48;p3"/>
          <p:cNvSpPr/>
          <p:nvPr/>
        </p:nvSpPr>
        <p:spPr>
          <a:xfrm>
            <a:off x="0" y="0"/>
            <a:ext cx="9144000" cy="5143500"/>
          </a:xfrm>
          <a:prstGeom prst="frame">
            <a:avLst>
              <a:gd fmla="val 4376" name="adj1"/>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txBox="1"/>
          <p:nvPr>
            <p:ph type="ctrTitle"/>
          </p:nvPr>
        </p:nvSpPr>
        <p:spPr>
          <a:xfrm>
            <a:off x="2626350" y="1888150"/>
            <a:ext cx="38913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4000"/>
              <a:buNone/>
              <a:defRPr sz="4000">
                <a:solidFill>
                  <a:srgbClr val="FFFFFF"/>
                </a:solidFill>
              </a:defRPr>
            </a:lvl1pPr>
            <a:lvl2pPr lvl="1" rtl="0" algn="ctr">
              <a:spcBef>
                <a:spcPts val="0"/>
              </a:spcBef>
              <a:spcAft>
                <a:spcPts val="0"/>
              </a:spcAft>
              <a:buClr>
                <a:srgbClr val="FFFFFF"/>
              </a:buClr>
              <a:buSzPts val="4000"/>
              <a:buNone/>
              <a:defRPr sz="4000">
                <a:solidFill>
                  <a:srgbClr val="FFFFFF"/>
                </a:solidFill>
              </a:defRPr>
            </a:lvl2pPr>
            <a:lvl3pPr lvl="2" rtl="0" algn="ctr">
              <a:spcBef>
                <a:spcPts val="0"/>
              </a:spcBef>
              <a:spcAft>
                <a:spcPts val="0"/>
              </a:spcAft>
              <a:buClr>
                <a:srgbClr val="FFFFFF"/>
              </a:buClr>
              <a:buSzPts val="4000"/>
              <a:buNone/>
              <a:defRPr sz="4000">
                <a:solidFill>
                  <a:srgbClr val="FFFFFF"/>
                </a:solidFill>
              </a:defRPr>
            </a:lvl3pPr>
            <a:lvl4pPr lvl="3" rtl="0" algn="ctr">
              <a:spcBef>
                <a:spcPts val="0"/>
              </a:spcBef>
              <a:spcAft>
                <a:spcPts val="0"/>
              </a:spcAft>
              <a:buClr>
                <a:srgbClr val="FFFFFF"/>
              </a:buClr>
              <a:buSzPts val="4000"/>
              <a:buNone/>
              <a:defRPr sz="4000">
                <a:solidFill>
                  <a:srgbClr val="FFFFFF"/>
                </a:solidFill>
              </a:defRPr>
            </a:lvl4pPr>
            <a:lvl5pPr lvl="4" rtl="0" algn="ctr">
              <a:spcBef>
                <a:spcPts val="0"/>
              </a:spcBef>
              <a:spcAft>
                <a:spcPts val="0"/>
              </a:spcAft>
              <a:buClr>
                <a:srgbClr val="FFFFFF"/>
              </a:buClr>
              <a:buSzPts val="4000"/>
              <a:buNone/>
              <a:defRPr sz="4000">
                <a:solidFill>
                  <a:srgbClr val="FFFFFF"/>
                </a:solidFill>
              </a:defRPr>
            </a:lvl5pPr>
            <a:lvl6pPr lvl="5" rtl="0" algn="ctr">
              <a:spcBef>
                <a:spcPts val="0"/>
              </a:spcBef>
              <a:spcAft>
                <a:spcPts val="0"/>
              </a:spcAft>
              <a:buClr>
                <a:srgbClr val="FFFFFF"/>
              </a:buClr>
              <a:buSzPts val="4000"/>
              <a:buNone/>
              <a:defRPr sz="4000">
                <a:solidFill>
                  <a:srgbClr val="FFFFFF"/>
                </a:solidFill>
              </a:defRPr>
            </a:lvl6pPr>
            <a:lvl7pPr lvl="6" rtl="0" algn="ctr">
              <a:spcBef>
                <a:spcPts val="0"/>
              </a:spcBef>
              <a:spcAft>
                <a:spcPts val="0"/>
              </a:spcAft>
              <a:buClr>
                <a:srgbClr val="FFFFFF"/>
              </a:buClr>
              <a:buSzPts val="4000"/>
              <a:buNone/>
              <a:defRPr sz="4000">
                <a:solidFill>
                  <a:srgbClr val="FFFFFF"/>
                </a:solidFill>
              </a:defRPr>
            </a:lvl7pPr>
            <a:lvl8pPr lvl="7" rtl="0" algn="ctr">
              <a:spcBef>
                <a:spcPts val="0"/>
              </a:spcBef>
              <a:spcAft>
                <a:spcPts val="0"/>
              </a:spcAft>
              <a:buClr>
                <a:srgbClr val="FFFFFF"/>
              </a:buClr>
              <a:buSzPts val="4000"/>
              <a:buNone/>
              <a:defRPr sz="4000">
                <a:solidFill>
                  <a:srgbClr val="FFFFFF"/>
                </a:solidFill>
              </a:defRPr>
            </a:lvl8pPr>
            <a:lvl9pPr lvl="8" rtl="0" algn="ctr">
              <a:spcBef>
                <a:spcPts val="0"/>
              </a:spcBef>
              <a:spcAft>
                <a:spcPts val="0"/>
              </a:spcAft>
              <a:buClr>
                <a:srgbClr val="FFFFFF"/>
              </a:buClr>
              <a:buSzPts val="4000"/>
              <a:buNone/>
              <a:defRPr sz="4000">
                <a:solidFill>
                  <a:srgbClr val="FFFFFF"/>
                </a:solidFill>
              </a:defRPr>
            </a:lvl9pPr>
          </a:lstStyle>
          <a:p/>
        </p:txBody>
      </p:sp>
      <p:sp>
        <p:nvSpPr>
          <p:cNvPr id="50" name="Google Shape;50;p3"/>
          <p:cNvSpPr txBox="1"/>
          <p:nvPr>
            <p:ph idx="1" type="subTitle"/>
          </p:nvPr>
        </p:nvSpPr>
        <p:spPr>
          <a:xfrm>
            <a:off x="2626350" y="3144854"/>
            <a:ext cx="38913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2400"/>
              <a:buNone/>
              <a:defRPr>
                <a:solidFill>
                  <a:srgbClr val="000000"/>
                </a:solidFill>
              </a:defRPr>
            </a:lvl1pPr>
            <a:lvl2pPr lvl="1" rtl="0" algn="ctr">
              <a:spcBef>
                <a:spcPts val="0"/>
              </a:spcBef>
              <a:spcAft>
                <a:spcPts val="0"/>
              </a:spcAft>
              <a:buClr>
                <a:srgbClr val="000000"/>
              </a:buClr>
              <a:buSzPts val="3000"/>
              <a:buNone/>
              <a:defRPr sz="3000">
                <a:solidFill>
                  <a:srgbClr val="000000"/>
                </a:solidFill>
              </a:defRPr>
            </a:lvl2pPr>
            <a:lvl3pPr lvl="2" rtl="0" algn="ctr">
              <a:spcBef>
                <a:spcPts val="0"/>
              </a:spcBef>
              <a:spcAft>
                <a:spcPts val="0"/>
              </a:spcAft>
              <a:buClr>
                <a:srgbClr val="000000"/>
              </a:buClr>
              <a:buSzPts val="3000"/>
              <a:buNone/>
              <a:defRPr sz="3000">
                <a:solidFill>
                  <a:srgbClr val="000000"/>
                </a:solidFill>
              </a:defRPr>
            </a:lvl3pPr>
            <a:lvl4pPr lvl="3" rtl="0" algn="ctr">
              <a:spcBef>
                <a:spcPts val="0"/>
              </a:spcBef>
              <a:spcAft>
                <a:spcPts val="0"/>
              </a:spcAft>
              <a:buClr>
                <a:srgbClr val="000000"/>
              </a:buClr>
              <a:buSzPts val="3000"/>
              <a:buNone/>
              <a:defRPr sz="3000">
                <a:solidFill>
                  <a:srgbClr val="000000"/>
                </a:solidFill>
              </a:defRPr>
            </a:lvl4pPr>
            <a:lvl5pPr lvl="4" rtl="0" algn="ctr">
              <a:spcBef>
                <a:spcPts val="0"/>
              </a:spcBef>
              <a:spcAft>
                <a:spcPts val="0"/>
              </a:spcAft>
              <a:buClr>
                <a:srgbClr val="000000"/>
              </a:buClr>
              <a:buSzPts val="3000"/>
              <a:buNone/>
              <a:defRPr sz="3000">
                <a:solidFill>
                  <a:srgbClr val="000000"/>
                </a:solidFill>
              </a:defRPr>
            </a:lvl5pPr>
            <a:lvl6pPr lvl="5" rtl="0" algn="ctr">
              <a:spcBef>
                <a:spcPts val="0"/>
              </a:spcBef>
              <a:spcAft>
                <a:spcPts val="0"/>
              </a:spcAft>
              <a:buClr>
                <a:srgbClr val="000000"/>
              </a:buClr>
              <a:buSzPts val="3000"/>
              <a:buNone/>
              <a:defRPr sz="3000">
                <a:solidFill>
                  <a:srgbClr val="000000"/>
                </a:solidFill>
              </a:defRPr>
            </a:lvl6pPr>
            <a:lvl7pPr lvl="6" rtl="0" algn="ctr">
              <a:spcBef>
                <a:spcPts val="0"/>
              </a:spcBef>
              <a:spcAft>
                <a:spcPts val="0"/>
              </a:spcAft>
              <a:buClr>
                <a:srgbClr val="000000"/>
              </a:buClr>
              <a:buSzPts val="3000"/>
              <a:buNone/>
              <a:defRPr sz="3000">
                <a:solidFill>
                  <a:srgbClr val="000000"/>
                </a:solidFill>
              </a:defRPr>
            </a:lvl7pPr>
            <a:lvl8pPr lvl="7" rtl="0" algn="ctr">
              <a:spcBef>
                <a:spcPts val="0"/>
              </a:spcBef>
              <a:spcAft>
                <a:spcPts val="0"/>
              </a:spcAft>
              <a:buClr>
                <a:srgbClr val="000000"/>
              </a:buClr>
              <a:buSzPts val="3000"/>
              <a:buNone/>
              <a:defRPr sz="3000">
                <a:solidFill>
                  <a:srgbClr val="000000"/>
                </a:solidFill>
              </a:defRPr>
            </a:lvl8pPr>
            <a:lvl9pPr lvl="8" rtl="0" algn="ctr">
              <a:spcBef>
                <a:spcPts val="0"/>
              </a:spcBef>
              <a:spcAft>
                <a:spcPts val="0"/>
              </a:spcAft>
              <a:buClr>
                <a:srgbClr val="000000"/>
              </a:buClr>
              <a:buSzPts val="3000"/>
              <a:buNone/>
              <a:defRPr sz="3000">
                <a:solidFill>
                  <a:srgbClr val="000000"/>
                </a:solidFill>
              </a:defRPr>
            </a:lvl9pPr>
          </a:lstStyle>
          <a:p/>
        </p:txBody>
      </p:sp>
      <p:grpSp>
        <p:nvGrpSpPr>
          <p:cNvPr id="51" name="Google Shape;51;p3"/>
          <p:cNvGrpSpPr/>
          <p:nvPr/>
        </p:nvGrpSpPr>
        <p:grpSpPr>
          <a:xfrm rot="-5400000">
            <a:off x="7456019" y="290004"/>
            <a:ext cx="1223732" cy="2152215"/>
            <a:chOff x="4395788" y="4144963"/>
            <a:chExt cx="1058775" cy="1862100"/>
          </a:xfrm>
        </p:grpSpPr>
        <p:sp>
          <p:nvSpPr>
            <p:cNvPr id="52" name="Google Shape;52;p3"/>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3" name="Google Shape;53;p3"/>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4" name="Google Shape;54;p3"/>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55" name="Google Shape;55;p3"/>
          <p:cNvGrpSpPr/>
          <p:nvPr/>
        </p:nvGrpSpPr>
        <p:grpSpPr>
          <a:xfrm rot="-5400000">
            <a:off x="721039" y="2564836"/>
            <a:ext cx="1106346" cy="2548423"/>
            <a:chOff x="3357563" y="850900"/>
            <a:chExt cx="957212" cy="2204900"/>
          </a:xfrm>
        </p:grpSpPr>
        <p:sp>
          <p:nvSpPr>
            <p:cNvPr id="56" name="Google Shape;56;p3"/>
            <p:cNvSpPr/>
            <p:nvPr/>
          </p:nvSpPr>
          <p:spPr>
            <a:xfrm>
              <a:off x="3833813" y="2476500"/>
              <a:ext cx="27000" cy="27000"/>
            </a:xfrm>
            <a:custGeom>
              <a:rect b="b" l="l" r="r" t="t"/>
              <a:pathLst>
                <a:path extrusionOk="0" h="120000" w="120000">
                  <a:moveTo>
                    <a:pt x="98823" y="0"/>
                  </a:moveTo>
                  <a:lnTo>
                    <a:pt x="0" y="0"/>
                  </a:lnTo>
                  <a:lnTo>
                    <a:pt x="0" y="120000"/>
                  </a:lnTo>
                  <a:lnTo>
                    <a:pt x="120000" y="120000"/>
                  </a:lnTo>
                  <a:lnTo>
                    <a:pt x="98823"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7" name="Google Shape;57;p3"/>
            <p:cNvSpPr/>
            <p:nvPr/>
          </p:nvSpPr>
          <p:spPr>
            <a:xfrm>
              <a:off x="3736975" y="2476500"/>
              <a:ext cx="577800" cy="579300"/>
            </a:xfrm>
            <a:custGeom>
              <a:rect b="b" l="l" r="r" t="t"/>
              <a:pathLst>
                <a:path extrusionOk="0" h="120000" w="12000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8" name="Google Shape;58;p3"/>
            <p:cNvSpPr/>
            <p:nvPr/>
          </p:nvSpPr>
          <p:spPr>
            <a:xfrm>
              <a:off x="3357563" y="850900"/>
              <a:ext cx="807900" cy="1830300"/>
            </a:xfrm>
            <a:custGeom>
              <a:rect b="b" l="l" r="r" t="t"/>
              <a:pathLst>
                <a:path extrusionOk="0" h="120000" w="12000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76" name="Shape 276"/>
        <p:cNvGrpSpPr/>
        <p:nvPr/>
      </p:nvGrpSpPr>
      <p:grpSpPr>
        <a:xfrm>
          <a:off x="0" y="0"/>
          <a:ext cx="0" cy="0"/>
          <a:chOff x="0" y="0"/>
          <a:chExt cx="0" cy="0"/>
        </a:xfrm>
      </p:grpSpPr>
      <p:sp>
        <p:nvSpPr>
          <p:cNvPr id="277" name="Google Shape;277;p22"/>
          <p:cNvSpPr txBox="1"/>
          <p:nvPr>
            <p:ph idx="1" type="body"/>
          </p:nvPr>
        </p:nvSpPr>
        <p:spPr>
          <a:xfrm>
            <a:off x="311700" y="423682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2100"/>
              <a:buNone/>
              <a:defRPr sz="2100"/>
            </a:lvl1pPr>
          </a:lstStyle>
          <a:p/>
        </p:txBody>
      </p:sp>
      <p:sp>
        <p:nvSpPr>
          <p:cNvPr id="278" name="Google Shape;27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79" name="Shape 279"/>
        <p:cNvGrpSpPr/>
        <p:nvPr/>
      </p:nvGrpSpPr>
      <p:grpSpPr>
        <a:xfrm>
          <a:off x="0" y="0"/>
          <a:ext cx="0" cy="0"/>
          <a:chOff x="0" y="0"/>
          <a:chExt cx="0" cy="0"/>
        </a:xfrm>
      </p:grpSpPr>
      <p:sp>
        <p:nvSpPr>
          <p:cNvPr id="280" name="Google Shape;280;p23"/>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3"/>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0"/>
              <a:buNone/>
              <a:defRPr b="1" sz="14000"/>
            </a:lvl1pPr>
            <a:lvl2pPr lvl="1" rtl="0" algn="ctr">
              <a:spcBef>
                <a:spcPts val="0"/>
              </a:spcBef>
              <a:spcAft>
                <a:spcPts val="0"/>
              </a:spcAft>
              <a:buSzPts val="14000"/>
              <a:buNone/>
              <a:defRPr b="1" sz="14000"/>
            </a:lvl2pPr>
            <a:lvl3pPr lvl="2" rtl="0" algn="ctr">
              <a:spcBef>
                <a:spcPts val="0"/>
              </a:spcBef>
              <a:spcAft>
                <a:spcPts val="0"/>
              </a:spcAft>
              <a:buSzPts val="14000"/>
              <a:buNone/>
              <a:defRPr b="1" sz="14000"/>
            </a:lvl3pPr>
            <a:lvl4pPr lvl="3" rtl="0" algn="ctr">
              <a:spcBef>
                <a:spcPts val="0"/>
              </a:spcBef>
              <a:spcAft>
                <a:spcPts val="0"/>
              </a:spcAft>
              <a:buSzPts val="14000"/>
              <a:buNone/>
              <a:defRPr b="1" sz="14000"/>
            </a:lvl4pPr>
            <a:lvl5pPr lvl="4" rtl="0" algn="ctr">
              <a:spcBef>
                <a:spcPts val="0"/>
              </a:spcBef>
              <a:spcAft>
                <a:spcPts val="0"/>
              </a:spcAft>
              <a:buSzPts val="14000"/>
              <a:buNone/>
              <a:defRPr b="1" sz="14000"/>
            </a:lvl5pPr>
            <a:lvl6pPr lvl="5" rtl="0" algn="ctr">
              <a:spcBef>
                <a:spcPts val="0"/>
              </a:spcBef>
              <a:spcAft>
                <a:spcPts val="0"/>
              </a:spcAft>
              <a:buSzPts val="14000"/>
              <a:buNone/>
              <a:defRPr b="1" sz="14000"/>
            </a:lvl6pPr>
            <a:lvl7pPr lvl="6" rtl="0" algn="ctr">
              <a:spcBef>
                <a:spcPts val="0"/>
              </a:spcBef>
              <a:spcAft>
                <a:spcPts val="0"/>
              </a:spcAft>
              <a:buSzPts val="14000"/>
              <a:buNone/>
              <a:defRPr b="1" sz="14000"/>
            </a:lvl7pPr>
            <a:lvl8pPr lvl="7" rtl="0" algn="ctr">
              <a:spcBef>
                <a:spcPts val="0"/>
              </a:spcBef>
              <a:spcAft>
                <a:spcPts val="0"/>
              </a:spcAft>
              <a:buSzPts val="14000"/>
              <a:buNone/>
              <a:defRPr b="1" sz="14000"/>
            </a:lvl8pPr>
            <a:lvl9pPr lvl="8" rtl="0" algn="ctr">
              <a:spcBef>
                <a:spcPts val="0"/>
              </a:spcBef>
              <a:spcAft>
                <a:spcPts val="0"/>
              </a:spcAft>
              <a:buSzPts val="14000"/>
              <a:buNone/>
              <a:defRPr b="1" sz="14000"/>
            </a:lvl9pPr>
          </a:lstStyle>
          <a:p>
            <a:r>
              <a:t>xx%</a:t>
            </a:r>
          </a:p>
        </p:txBody>
      </p:sp>
      <p:sp>
        <p:nvSpPr>
          <p:cNvPr id="282" name="Google Shape;282;p23"/>
          <p:cNvSpPr txBox="1"/>
          <p:nvPr>
            <p:ph idx="1" type="body"/>
          </p:nvPr>
        </p:nvSpPr>
        <p:spPr>
          <a:xfrm>
            <a:off x="311700" y="3071300"/>
            <a:ext cx="8520600" cy="901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83" name="Google Shape;283;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4" name="Shape 284"/>
        <p:cNvGrpSpPr/>
        <p:nvPr/>
      </p:nvGrpSpPr>
      <p:grpSpPr>
        <a:xfrm>
          <a:off x="0" y="0"/>
          <a:ext cx="0" cy="0"/>
          <a:chOff x="0" y="0"/>
          <a:chExt cx="0" cy="0"/>
        </a:xfrm>
      </p:grpSpPr>
      <p:sp>
        <p:nvSpPr>
          <p:cNvPr id="285" name="Google Shape;285;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59" name="Shape 59"/>
        <p:cNvGrpSpPr/>
        <p:nvPr/>
      </p:nvGrpSpPr>
      <p:grpSpPr>
        <a:xfrm>
          <a:off x="0" y="0"/>
          <a:ext cx="0" cy="0"/>
          <a:chOff x="0" y="0"/>
          <a:chExt cx="0" cy="0"/>
        </a:xfrm>
      </p:grpSpPr>
      <p:sp>
        <p:nvSpPr>
          <p:cNvPr id="60" name="Google Shape;60;p4"/>
          <p:cNvSpPr/>
          <p:nvPr/>
        </p:nvSpPr>
        <p:spPr>
          <a:xfrm>
            <a:off x="2454800" y="0"/>
            <a:ext cx="42345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rot="-5400000">
            <a:off x="4403950" y="4519950"/>
            <a:ext cx="336000" cy="911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txBox="1"/>
          <p:nvPr>
            <p:ph idx="1" type="body"/>
          </p:nvPr>
        </p:nvSpPr>
        <p:spPr>
          <a:xfrm>
            <a:off x="2848484" y="825425"/>
            <a:ext cx="3447000" cy="3492600"/>
          </a:xfrm>
          <a:prstGeom prst="rect">
            <a:avLst/>
          </a:prstGeom>
        </p:spPr>
        <p:txBody>
          <a:bodyPr anchorCtr="0" anchor="ctr" bIns="91425" lIns="91425" spcFirstLastPara="1" rIns="91425" wrap="square" tIns="91425">
            <a:noAutofit/>
          </a:bodyPr>
          <a:lstStyle>
            <a:lvl1pPr indent="-381000" lvl="0" marL="457200" rtl="0" algn="ctr">
              <a:lnSpc>
                <a:spcPct val="115000"/>
              </a:lnSpc>
              <a:spcBef>
                <a:spcPts val="600"/>
              </a:spcBef>
              <a:spcAft>
                <a:spcPts val="0"/>
              </a:spcAft>
              <a:buSzPts val="2400"/>
              <a:buChar char="▹"/>
              <a:defRPr i="1"/>
            </a:lvl1pPr>
            <a:lvl2pPr indent="-381000" lvl="1" marL="914400" rtl="0" algn="ctr">
              <a:lnSpc>
                <a:spcPct val="115000"/>
              </a:lnSpc>
              <a:spcBef>
                <a:spcPts val="0"/>
              </a:spcBef>
              <a:spcAft>
                <a:spcPts val="0"/>
              </a:spcAft>
              <a:buSzPts val="2400"/>
              <a:buChar char="￭"/>
              <a:defRPr i="1"/>
            </a:lvl2pPr>
            <a:lvl3pPr indent="-381000" lvl="2" marL="1371600" rtl="0" algn="ctr">
              <a:lnSpc>
                <a:spcPct val="115000"/>
              </a:lnSpc>
              <a:spcBef>
                <a:spcPts val="0"/>
              </a:spcBef>
              <a:spcAft>
                <a:spcPts val="0"/>
              </a:spcAft>
              <a:buSzPts val="2400"/>
              <a:buChar char="⬝"/>
              <a:defRPr i="1"/>
            </a:lvl3pPr>
            <a:lvl4pPr indent="-381000" lvl="3" marL="1828800" rtl="0" algn="ctr">
              <a:lnSpc>
                <a:spcPct val="115000"/>
              </a:lnSpc>
              <a:spcBef>
                <a:spcPts val="0"/>
              </a:spcBef>
              <a:spcAft>
                <a:spcPts val="0"/>
              </a:spcAft>
              <a:buSzPts val="2400"/>
              <a:buChar char="●"/>
              <a:defRPr i="1"/>
            </a:lvl4pPr>
            <a:lvl5pPr indent="-381000" lvl="4" marL="2286000" rtl="0" algn="ctr">
              <a:lnSpc>
                <a:spcPct val="115000"/>
              </a:lnSpc>
              <a:spcBef>
                <a:spcPts val="0"/>
              </a:spcBef>
              <a:spcAft>
                <a:spcPts val="0"/>
              </a:spcAft>
              <a:buSzPts val="2400"/>
              <a:buChar char="○"/>
              <a:defRPr i="1"/>
            </a:lvl5pPr>
            <a:lvl6pPr indent="-381000" lvl="5" marL="2743200" rtl="0" algn="ctr">
              <a:lnSpc>
                <a:spcPct val="115000"/>
              </a:lnSpc>
              <a:spcBef>
                <a:spcPts val="0"/>
              </a:spcBef>
              <a:spcAft>
                <a:spcPts val="0"/>
              </a:spcAft>
              <a:buSzPts val="2400"/>
              <a:buChar char="■"/>
              <a:defRPr i="1"/>
            </a:lvl6pPr>
            <a:lvl7pPr indent="-381000" lvl="6" marL="3200400" rtl="0" algn="ctr">
              <a:lnSpc>
                <a:spcPct val="115000"/>
              </a:lnSpc>
              <a:spcBef>
                <a:spcPts val="0"/>
              </a:spcBef>
              <a:spcAft>
                <a:spcPts val="0"/>
              </a:spcAft>
              <a:buSzPts val="2400"/>
              <a:buChar char="●"/>
              <a:defRPr i="1"/>
            </a:lvl7pPr>
            <a:lvl8pPr indent="-381000" lvl="7" marL="3657600" rtl="0" algn="ctr">
              <a:lnSpc>
                <a:spcPct val="115000"/>
              </a:lnSpc>
              <a:spcBef>
                <a:spcPts val="0"/>
              </a:spcBef>
              <a:spcAft>
                <a:spcPts val="0"/>
              </a:spcAft>
              <a:buSzPts val="2400"/>
              <a:buChar char="○"/>
              <a:defRPr i="1"/>
            </a:lvl8pPr>
            <a:lvl9pPr indent="-381000" lvl="8" marL="4114800" rtl="0" algn="ctr">
              <a:lnSpc>
                <a:spcPct val="115000"/>
              </a:lnSpc>
              <a:spcBef>
                <a:spcPts val="0"/>
              </a:spcBef>
              <a:spcAft>
                <a:spcPts val="0"/>
              </a:spcAft>
              <a:buSzPts val="2400"/>
              <a:buChar char="■"/>
              <a:defRPr i="1"/>
            </a:lvl9pPr>
          </a:lstStyle>
          <a:p/>
        </p:txBody>
      </p:sp>
      <p:sp>
        <p:nvSpPr>
          <p:cNvPr id="63" name="Google Shape;63;p4"/>
          <p:cNvSpPr txBox="1"/>
          <p:nvPr/>
        </p:nvSpPr>
        <p:spPr>
          <a:xfrm>
            <a:off x="3593400" y="19369"/>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200">
                <a:solidFill>
                  <a:srgbClr val="A5B0FE"/>
                </a:solidFill>
                <a:latin typeface="Work Sans"/>
                <a:ea typeface="Work Sans"/>
                <a:cs typeface="Work Sans"/>
                <a:sym typeface="Work Sans"/>
              </a:rPr>
              <a:t>“</a:t>
            </a:r>
            <a:endParaRPr b="1" sz="7200">
              <a:solidFill>
                <a:srgbClr val="A5B0FE"/>
              </a:solidFill>
              <a:latin typeface="Work Sans"/>
              <a:ea typeface="Work Sans"/>
              <a:cs typeface="Work Sans"/>
              <a:sym typeface="Work Sans"/>
            </a:endParaRPr>
          </a:p>
        </p:txBody>
      </p:sp>
      <p:sp>
        <p:nvSpPr>
          <p:cNvPr id="64" name="Google Shape;64;p4"/>
          <p:cNvSpPr txBox="1"/>
          <p:nvPr>
            <p:ph idx="12" type="sldNum"/>
          </p:nvPr>
        </p:nvSpPr>
        <p:spPr>
          <a:xfrm>
            <a:off x="4116400" y="4807500"/>
            <a:ext cx="911100" cy="3360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65" name="Google Shape;65;p4"/>
          <p:cNvGrpSpPr/>
          <p:nvPr/>
        </p:nvGrpSpPr>
        <p:grpSpPr>
          <a:xfrm>
            <a:off x="6876950" y="3340125"/>
            <a:ext cx="2267050" cy="1803375"/>
            <a:chOff x="9925050" y="4203700"/>
            <a:chExt cx="2267050" cy="1803375"/>
          </a:xfrm>
        </p:grpSpPr>
        <p:sp>
          <p:nvSpPr>
            <p:cNvPr id="66" name="Google Shape;66;p4"/>
            <p:cNvSpPr/>
            <p:nvPr/>
          </p:nvSpPr>
          <p:spPr>
            <a:xfrm>
              <a:off x="11336338" y="4922838"/>
              <a:ext cx="139800" cy="119100"/>
            </a:xfrm>
            <a:custGeom>
              <a:rect b="b" l="l" r="r" t="t"/>
              <a:pathLst>
                <a:path extrusionOk="0" h="120000" w="120000">
                  <a:moveTo>
                    <a:pt x="110769" y="70909"/>
                  </a:moveTo>
                  <a:cubicBezTo>
                    <a:pt x="18461" y="0"/>
                    <a:pt x="18461" y="0"/>
                    <a:pt x="18461" y="0"/>
                  </a:cubicBezTo>
                  <a:cubicBezTo>
                    <a:pt x="13846" y="0"/>
                    <a:pt x="4615" y="0"/>
                    <a:pt x="4615" y="5454"/>
                  </a:cubicBezTo>
                  <a:cubicBezTo>
                    <a:pt x="0" y="10909"/>
                    <a:pt x="0" y="21818"/>
                    <a:pt x="9230" y="21818"/>
                  </a:cubicBezTo>
                  <a:cubicBezTo>
                    <a:pt x="78461" y="76363"/>
                    <a:pt x="78461" y="76363"/>
                    <a:pt x="78461" y="76363"/>
                  </a:cubicBezTo>
                  <a:cubicBezTo>
                    <a:pt x="9230" y="92727"/>
                    <a:pt x="9230" y="92727"/>
                    <a:pt x="9230" y="92727"/>
                  </a:cubicBezTo>
                  <a:cubicBezTo>
                    <a:pt x="4615" y="98181"/>
                    <a:pt x="0" y="103636"/>
                    <a:pt x="0" y="109090"/>
                  </a:cubicBezTo>
                  <a:cubicBezTo>
                    <a:pt x="4615" y="114545"/>
                    <a:pt x="9230" y="120000"/>
                    <a:pt x="13846" y="120000"/>
                  </a:cubicBezTo>
                  <a:cubicBezTo>
                    <a:pt x="13846" y="120000"/>
                    <a:pt x="13846" y="120000"/>
                    <a:pt x="13846" y="120000"/>
                  </a:cubicBezTo>
                  <a:cubicBezTo>
                    <a:pt x="110769" y="92727"/>
                    <a:pt x="110769" y="92727"/>
                    <a:pt x="110769" y="92727"/>
                  </a:cubicBezTo>
                  <a:cubicBezTo>
                    <a:pt x="115384" y="92727"/>
                    <a:pt x="115384" y="87272"/>
                    <a:pt x="115384" y="81818"/>
                  </a:cubicBezTo>
                  <a:cubicBezTo>
                    <a:pt x="120000" y="76363"/>
                    <a:pt x="115384" y="76363"/>
                    <a:pt x="110769" y="7090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 name="Google Shape;67;p4"/>
            <p:cNvSpPr/>
            <p:nvPr/>
          </p:nvSpPr>
          <p:spPr>
            <a:xfrm>
              <a:off x="11137900" y="4498975"/>
              <a:ext cx="1054200" cy="1508100"/>
            </a:xfrm>
            <a:custGeom>
              <a:rect b="b" l="l" r="r" t="t"/>
              <a:pathLst>
                <a:path extrusionOk="0" h="120000" w="120000">
                  <a:moveTo>
                    <a:pt x="15228" y="70889"/>
                  </a:moveTo>
                  <a:cubicBezTo>
                    <a:pt x="14619" y="71316"/>
                    <a:pt x="14619" y="71316"/>
                    <a:pt x="14619" y="71743"/>
                  </a:cubicBezTo>
                  <a:cubicBezTo>
                    <a:pt x="14619" y="72170"/>
                    <a:pt x="15837" y="82846"/>
                    <a:pt x="42030" y="83274"/>
                  </a:cubicBezTo>
                  <a:cubicBezTo>
                    <a:pt x="42030" y="94804"/>
                    <a:pt x="42030" y="94804"/>
                    <a:pt x="42030" y="94804"/>
                  </a:cubicBezTo>
                  <a:cubicBezTo>
                    <a:pt x="20101" y="120000"/>
                    <a:pt x="20101" y="120000"/>
                    <a:pt x="20101" y="120000"/>
                  </a:cubicBezTo>
                  <a:cubicBezTo>
                    <a:pt x="23147" y="120000"/>
                    <a:pt x="23147" y="120000"/>
                    <a:pt x="23147" y="120000"/>
                  </a:cubicBezTo>
                  <a:cubicBezTo>
                    <a:pt x="44467" y="95658"/>
                    <a:pt x="44467" y="95658"/>
                    <a:pt x="44467" y="95658"/>
                  </a:cubicBezTo>
                  <a:cubicBezTo>
                    <a:pt x="44467" y="95231"/>
                    <a:pt x="44467" y="95231"/>
                    <a:pt x="44467" y="94804"/>
                  </a:cubicBezTo>
                  <a:cubicBezTo>
                    <a:pt x="44467" y="82419"/>
                    <a:pt x="44467" y="82419"/>
                    <a:pt x="44467" y="82419"/>
                  </a:cubicBezTo>
                  <a:cubicBezTo>
                    <a:pt x="44467" y="81565"/>
                    <a:pt x="43857" y="81138"/>
                    <a:pt x="43248" y="81138"/>
                  </a:cubicBezTo>
                  <a:cubicBezTo>
                    <a:pt x="21928" y="81138"/>
                    <a:pt x="18274" y="74306"/>
                    <a:pt x="17664" y="72170"/>
                  </a:cubicBezTo>
                  <a:cubicBezTo>
                    <a:pt x="33502" y="64483"/>
                    <a:pt x="33502" y="64483"/>
                    <a:pt x="33502" y="64483"/>
                  </a:cubicBezTo>
                  <a:cubicBezTo>
                    <a:pt x="34111" y="64056"/>
                    <a:pt x="34111" y="63629"/>
                    <a:pt x="34111" y="63202"/>
                  </a:cubicBezTo>
                  <a:cubicBezTo>
                    <a:pt x="34111" y="63202"/>
                    <a:pt x="33502" y="62775"/>
                    <a:pt x="33502" y="62775"/>
                  </a:cubicBezTo>
                  <a:cubicBezTo>
                    <a:pt x="10964" y="57651"/>
                    <a:pt x="10964" y="57651"/>
                    <a:pt x="10964" y="57651"/>
                  </a:cubicBezTo>
                  <a:cubicBezTo>
                    <a:pt x="13401" y="52526"/>
                    <a:pt x="13401" y="52526"/>
                    <a:pt x="13401" y="52526"/>
                  </a:cubicBezTo>
                  <a:cubicBezTo>
                    <a:pt x="13401" y="52099"/>
                    <a:pt x="13401" y="51672"/>
                    <a:pt x="12791" y="51245"/>
                  </a:cubicBezTo>
                  <a:cubicBezTo>
                    <a:pt x="3654" y="47829"/>
                    <a:pt x="3654" y="47829"/>
                    <a:pt x="3654" y="47829"/>
                  </a:cubicBezTo>
                  <a:cubicBezTo>
                    <a:pt x="14619" y="36725"/>
                    <a:pt x="14619" y="36725"/>
                    <a:pt x="14619" y="36725"/>
                  </a:cubicBezTo>
                  <a:cubicBezTo>
                    <a:pt x="15228" y="36725"/>
                    <a:pt x="15228" y="36298"/>
                    <a:pt x="15228" y="36298"/>
                  </a:cubicBezTo>
                  <a:cubicBezTo>
                    <a:pt x="15228" y="21352"/>
                    <a:pt x="19492" y="17081"/>
                    <a:pt x="19492" y="17081"/>
                  </a:cubicBezTo>
                  <a:cubicBezTo>
                    <a:pt x="20101" y="17081"/>
                    <a:pt x="20101" y="16654"/>
                    <a:pt x="19492" y="16227"/>
                  </a:cubicBezTo>
                  <a:cubicBezTo>
                    <a:pt x="19492" y="15800"/>
                    <a:pt x="18883" y="15800"/>
                    <a:pt x="18274" y="15800"/>
                  </a:cubicBezTo>
                  <a:cubicBezTo>
                    <a:pt x="18274" y="15800"/>
                    <a:pt x="18274" y="15800"/>
                    <a:pt x="18274" y="15800"/>
                  </a:cubicBezTo>
                  <a:cubicBezTo>
                    <a:pt x="14619" y="15800"/>
                    <a:pt x="12182" y="16654"/>
                    <a:pt x="10355" y="17508"/>
                  </a:cubicBezTo>
                  <a:cubicBezTo>
                    <a:pt x="12182" y="14092"/>
                    <a:pt x="15228" y="11103"/>
                    <a:pt x="19492" y="8540"/>
                  </a:cubicBezTo>
                  <a:cubicBezTo>
                    <a:pt x="24974" y="5551"/>
                    <a:pt x="35939" y="2135"/>
                    <a:pt x="55431" y="4270"/>
                  </a:cubicBezTo>
                  <a:cubicBezTo>
                    <a:pt x="101116" y="9822"/>
                    <a:pt x="103553" y="35871"/>
                    <a:pt x="103553" y="36298"/>
                  </a:cubicBezTo>
                  <a:cubicBezTo>
                    <a:pt x="103553" y="36298"/>
                    <a:pt x="103553" y="36298"/>
                    <a:pt x="103553" y="36725"/>
                  </a:cubicBezTo>
                  <a:cubicBezTo>
                    <a:pt x="103553" y="38007"/>
                    <a:pt x="104162" y="52526"/>
                    <a:pt x="104162" y="62348"/>
                  </a:cubicBezTo>
                  <a:cubicBezTo>
                    <a:pt x="103553" y="62775"/>
                    <a:pt x="102944" y="71316"/>
                    <a:pt x="109035" y="75587"/>
                  </a:cubicBezTo>
                  <a:cubicBezTo>
                    <a:pt x="109644" y="76441"/>
                    <a:pt x="110862" y="76868"/>
                    <a:pt x="112081" y="77295"/>
                  </a:cubicBezTo>
                  <a:cubicBezTo>
                    <a:pt x="105380" y="78149"/>
                    <a:pt x="94416" y="79003"/>
                    <a:pt x="87106" y="77722"/>
                  </a:cubicBezTo>
                  <a:cubicBezTo>
                    <a:pt x="86497" y="77722"/>
                    <a:pt x="85888" y="77722"/>
                    <a:pt x="85888" y="78149"/>
                  </a:cubicBezTo>
                  <a:cubicBezTo>
                    <a:pt x="85279" y="78149"/>
                    <a:pt x="85279" y="78576"/>
                    <a:pt x="85279" y="78576"/>
                  </a:cubicBezTo>
                  <a:cubicBezTo>
                    <a:pt x="85279" y="87117"/>
                    <a:pt x="85279" y="87117"/>
                    <a:pt x="85279" y="87117"/>
                  </a:cubicBezTo>
                  <a:cubicBezTo>
                    <a:pt x="85279" y="87544"/>
                    <a:pt x="85279" y="87971"/>
                    <a:pt x="85888" y="87971"/>
                  </a:cubicBezTo>
                  <a:cubicBezTo>
                    <a:pt x="90761" y="91387"/>
                    <a:pt x="90761" y="91387"/>
                    <a:pt x="90761" y="91387"/>
                  </a:cubicBezTo>
                  <a:cubicBezTo>
                    <a:pt x="101725" y="99074"/>
                    <a:pt x="107817" y="109323"/>
                    <a:pt x="108426" y="120000"/>
                  </a:cubicBezTo>
                  <a:cubicBezTo>
                    <a:pt x="111472" y="120000"/>
                    <a:pt x="111472" y="120000"/>
                    <a:pt x="111472" y="120000"/>
                  </a:cubicBezTo>
                  <a:cubicBezTo>
                    <a:pt x="110862" y="108896"/>
                    <a:pt x="104162" y="98220"/>
                    <a:pt x="92588" y="90106"/>
                  </a:cubicBezTo>
                  <a:cubicBezTo>
                    <a:pt x="88324" y="86690"/>
                    <a:pt x="88324" y="86690"/>
                    <a:pt x="88324" y="86690"/>
                  </a:cubicBezTo>
                  <a:cubicBezTo>
                    <a:pt x="88324" y="79857"/>
                    <a:pt x="88324" y="79857"/>
                    <a:pt x="88324" y="79857"/>
                  </a:cubicBezTo>
                  <a:cubicBezTo>
                    <a:pt x="100507" y="81565"/>
                    <a:pt x="118172" y="78576"/>
                    <a:pt x="118781" y="78576"/>
                  </a:cubicBezTo>
                  <a:cubicBezTo>
                    <a:pt x="120000" y="78576"/>
                    <a:pt x="120000" y="78149"/>
                    <a:pt x="120000" y="77295"/>
                  </a:cubicBezTo>
                  <a:cubicBezTo>
                    <a:pt x="120000" y="76868"/>
                    <a:pt x="119390" y="76441"/>
                    <a:pt x="118781" y="76441"/>
                  </a:cubicBezTo>
                  <a:cubicBezTo>
                    <a:pt x="115736" y="76441"/>
                    <a:pt x="113299" y="76014"/>
                    <a:pt x="110862" y="74306"/>
                  </a:cubicBezTo>
                  <a:cubicBezTo>
                    <a:pt x="105989" y="70462"/>
                    <a:pt x="106598" y="62348"/>
                    <a:pt x="106598" y="62348"/>
                  </a:cubicBezTo>
                  <a:cubicBezTo>
                    <a:pt x="106598" y="62348"/>
                    <a:pt x="106598" y="62348"/>
                    <a:pt x="106598" y="62348"/>
                  </a:cubicBezTo>
                  <a:cubicBezTo>
                    <a:pt x="106598" y="62348"/>
                    <a:pt x="106598" y="55943"/>
                    <a:pt x="106598" y="49110"/>
                  </a:cubicBezTo>
                  <a:cubicBezTo>
                    <a:pt x="106598" y="46120"/>
                    <a:pt x="106598" y="42704"/>
                    <a:pt x="106598" y="40569"/>
                  </a:cubicBezTo>
                  <a:cubicBezTo>
                    <a:pt x="106598" y="38434"/>
                    <a:pt x="106598" y="37153"/>
                    <a:pt x="106598" y="36298"/>
                  </a:cubicBezTo>
                  <a:cubicBezTo>
                    <a:pt x="106598" y="36298"/>
                    <a:pt x="106598" y="36298"/>
                    <a:pt x="106598" y="36298"/>
                  </a:cubicBezTo>
                  <a:cubicBezTo>
                    <a:pt x="106598" y="35444"/>
                    <a:pt x="105380" y="28185"/>
                    <a:pt x="98680" y="20925"/>
                  </a:cubicBezTo>
                  <a:cubicBezTo>
                    <a:pt x="92588" y="14092"/>
                    <a:pt x="80406" y="5124"/>
                    <a:pt x="56040" y="2562"/>
                  </a:cubicBezTo>
                  <a:cubicBezTo>
                    <a:pt x="35329" y="0"/>
                    <a:pt x="23756" y="3416"/>
                    <a:pt x="17664" y="7259"/>
                  </a:cubicBezTo>
                  <a:cubicBezTo>
                    <a:pt x="10964" y="10676"/>
                    <a:pt x="7309" y="15373"/>
                    <a:pt x="6700" y="20498"/>
                  </a:cubicBezTo>
                  <a:cubicBezTo>
                    <a:pt x="6700" y="21352"/>
                    <a:pt x="7309" y="21779"/>
                    <a:pt x="7918" y="21779"/>
                  </a:cubicBezTo>
                  <a:cubicBezTo>
                    <a:pt x="8527" y="21779"/>
                    <a:pt x="9137" y="21779"/>
                    <a:pt x="9137" y="21352"/>
                  </a:cubicBezTo>
                  <a:cubicBezTo>
                    <a:pt x="9137" y="21352"/>
                    <a:pt x="11573" y="18790"/>
                    <a:pt x="15837" y="17935"/>
                  </a:cubicBezTo>
                  <a:cubicBezTo>
                    <a:pt x="14619" y="20498"/>
                    <a:pt x="12182" y="25622"/>
                    <a:pt x="12182" y="35871"/>
                  </a:cubicBezTo>
                  <a:cubicBezTo>
                    <a:pt x="609" y="47402"/>
                    <a:pt x="609" y="47402"/>
                    <a:pt x="609" y="47402"/>
                  </a:cubicBezTo>
                  <a:cubicBezTo>
                    <a:pt x="0" y="47829"/>
                    <a:pt x="0" y="47829"/>
                    <a:pt x="0" y="48256"/>
                  </a:cubicBezTo>
                  <a:cubicBezTo>
                    <a:pt x="609" y="48683"/>
                    <a:pt x="609" y="48683"/>
                    <a:pt x="1218" y="49110"/>
                  </a:cubicBezTo>
                  <a:cubicBezTo>
                    <a:pt x="10355" y="52526"/>
                    <a:pt x="10355" y="52526"/>
                    <a:pt x="10355" y="52526"/>
                  </a:cubicBezTo>
                  <a:cubicBezTo>
                    <a:pt x="7309" y="58078"/>
                    <a:pt x="7309" y="58078"/>
                    <a:pt x="7309" y="58078"/>
                  </a:cubicBezTo>
                  <a:cubicBezTo>
                    <a:pt x="7309" y="58078"/>
                    <a:pt x="7309" y="58505"/>
                    <a:pt x="7918" y="58932"/>
                  </a:cubicBezTo>
                  <a:cubicBezTo>
                    <a:pt x="7918" y="58932"/>
                    <a:pt x="7918" y="59359"/>
                    <a:pt x="8527" y="59359"/>
                  </a:cubicBezTo>
                  <a:cubicBezTo>
                    <a:pt x="29847" y="64056"/>
                    <a:pt x="29847" y="64056"/>
                    <a:pt x="29847" y="64056"/>
                  </a:cubicBezTo>
                  <a:lnTo>
                    <a:pt x="15228" y="70889"/>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 name="Google Shape;68;p4"/>
            <p:cNvSpPr/>
            <p:nvPr/>
          </p:nvSpPr>
          <p:spPr>
            <a:xfrm>
              <a:off x="9925050" y="4203700"/>
              <a:ext cx="1133400" cy="1073100"/>
            </a:xfrm>
            <a:custGeom>
              <a:rect b="b" l="l" r="r" t="t"/>
              <a:pathLst>
                <a:path extrusionOk="0" h="120000" w="120000">
                  <a:moveTo>
                    <a:pt x="118301" y="0"/>
                  </a:moveTo>
                  <a:cubicBezTo>
                    <a:pt x="1698" y="0"/>
                    <a:pt x="1698" y="0"/>
                    <a:pt x="1698" y="0"/>
                  </a:cubicBezTo>
                  <a:cubicBezTo>
                    <a:pt x="566" y="0"/>
                    <a:pt x="0" y="600"/>
                    <a:pt x="0" y="1800"/>
                  </a:cubicBezTo>
                  <a:cubicBezTo>
                    <a:pt x="0" y="97200"/>
                    <a:pt x="0" y="97200"/>
                    <a:pt x="0" y="97200"/>
                  </a:cubicBezTo>
                  <a:cubicBezTo>
                    <a:pt x="0" y="97800"/>
                    <a:pt x="566" y="98400"/>
                    <a:pt x="1698" y="98400"/>
                  </a:cubicBezTo>
                  <a:cubicBezTo>
                    <a:pt x="78113" y="98400"/>
                    <a:pt x="78113" y="98400"/>
                    <a:pt x="78113" y="98400"/>
                  </a:cubicBezTo>
                  <a:cubicBezTo>
                    <a:pt x="107547" y="120000"/>
                    <a:pt x="107547" y="120000"/>
                    <a:pt x="107547" y="120000"/>
                  </a:cubicBezTo>
                  <a:cubicBezTo>
                    <a:pt x="108113" y="120000"/>
                    <a:pt x="108113" y="120000"/>
                    <a:pt x="108679" y="120000"/>
                  </a:cubicBezTo>
                  <a:cubicBezTo>
                    <a:pt x="108679" y="120000"/>
                    <a:pt x="109245" y="120000"/>
                    <a:pt x="109245" y="120000"/>
                  </a:cubicBezTo>
                  <a:cubicBezTo>
                    <a:pt x="109811" y="119400"/>
                    <a:pt x="109811" y="118800"/>
                    <a:pt x="109811" y="118200"/>
                  </a:cubicBezTo>
                  <a:cubicBezTo>
                    <a:pt x="100754" y="98400"/>
                    <a:pt x="100754" y="98400"/>
                    <a:pt x="100754" y="98400"/>
                  </a:cubicBezTo>
                  <a:cubicBezTo>
                    <a:pt x="118301" y="98400"/>
                    <a:pt x="118301" y="98400"/>
                    <a:pt x="118301" y="98400"/>
                  </a:cubicBezTo>
                  <a:cubicBezTo>
                    <a:pt x="119433" y="98400"/>
                    <a:pt x="120000" y="97800"/>
                    <a:pt x="120000" y="97200"/>
                  </a:cubicBezTo>
                  <a:cubicBezTo>
                    <a:pt x="120000" y="1800"/>
                    <a:pt x="120000" y="1800"/>
                    <a:pt x="120000" y="1800"/>
                  </a:cubicBezTo>
                  <a:cubicBezTo>
                    <a:pt x="120000" y="600"/>
                    <a:pt x="119433" y="0"/>
                    <a:pt x="118301" y="0"/>
                  </a:cubicBezTo>
                  <a:close/>
                  <a:moveTo>
                    <a:pt x="117169" y="96000"/>
                  </a:moveTo>
                  <a:cubicBezTo>
                    <a:pt x="99056" y="96000"/>
                    <a:pt x="99056" y="96000"/>
                    <a:pt x="99056" y="96000"/>
                  </a:cubicBezTo>
                  <a:cubicBezTo>
                    <a:pt x="98490" y="96000"/>
                    <a:pt x="97924" y="96000"/>
                    <a:pt x="97924" y="96600"/>
                  </a:cubicBezTo>
                  <a:cubicBezTo>
                    <a:pt x="97358" y="96600"/>
                    <a:pt x="97358" y="97200"/>
                    <a:pt x="97358" y="97800"/>
                  </a:cubicBezTo>
                  <a:cubicBezTo>
                    <a:pt x="105283" y="114600"/>
                    <a:pt x="105283" y="114600"/>
                    <a:pt x="105283" y="114600"/>
                  </a:cubicBezTo>
                  <a:cubicBezTo>
                    <a:pt x="79245" y="96000"/>
                    <a:pt x="79245" y="96000"/>
                    <a:pt x="79245" y="96000"/>
                  </a:cubicBezTo>
                  <a:cubicBezTo>
                    <a:pt x="79245" y="96000"/>
                    <a:pt x="78679" y="96000"/>
                    <a:pt x="78679" y="96000"/>
                  </a:cubicBezTo>
                  <a:cubicBezTo>
                    <a:pt x="2830" y="96000"/>
                    <a:pt x="2830" y="96000"/>
                    <a:pt x="2830" y="96000"/>
                  </a:cubicBezTo>
                  <a:cubicBezTo>
                    <a:pt x="2830" y="3000"/>
                    <a:pt x="2830" y="3000"/>
                    <a:pt x="2830" y="3000"/>
                  </a:cubicBezTo>
                  <a:cubicBezTo>
                    <a:pt x="117169" y="3000"/>
                    <a:pt x="117169" y="3000"/>
                    <a:pt x="117169" y="3000"/>
                  </a:cubicBezTo>
                  <a:lnTo>
                    <a:pt x="117169" y="96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 name="Google Shape;69;p4"/>
            <p:cNvSpPr/>
            <p:nvPr/>
          </p:nvSpPr>
          <p:spPr>
            <a:xfrm>
              <a:off x="10421938" y="4832350"/>
              <a:ext cx="139800" cy="27000"/>
            </a:xfrm>
            <a:custGeom>
              <a:rect b="b" l="l" r="r" t="t"/>
              <a:pathLst>
                <a:path extrusionOk="0" h="120000" w="120000">
                  <a:moveTo>
                    <a:pt x="110769" y="0"/>
                  </a:moveTo>
                  <a:cubicBezTo>
                    <a:pt x="9230" y="0"/>
                    <a:pt x="9230" y="0"/>
                    <a:pt x="9230" y="0"/>
                  </a:cubicBezTo>
                  <a:cubicBezTo>
                    <a:pt x="4615" y="0"/>
                    <a:pt x="0" y="24000"/>
                    <a:pt x="0" y="48000"/>
                  </a:cubicBezTo>
                  <a:cubicBezTo>
                    <a:pt x="0" y="96000"/>
                    <a:pt x="4615" y="120000"/>
                    <a:pt x="9230" y="120000"/>
                  </a:cubicBezTo>
                  <a:cubicBezTo>
                    <a:pt x="110769" y="120000"/>
                    <a:pt x="110769" y="120000"/>
                    <a:pt x="110769" y="120000"/>
                  </a:cubicBezTo>
                  <a:cubicBezTo>
                    <a:pt x="115384" y="120000"/>
                    <a:pt x="120000" y="96000"/>
                    <a:pt x="120000" y="48000"/>
                  </a:cubicBezTo>
                  <a:cubicBezTo>
                    <a:pt x="120000" y="24000"/>
                    <a:pt x="115384" y="0"/>
                    <a:pt x="11076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 name="Google Shape;70;p4"/>
            <p:cNvSpPr/>
            <p:nvPr/>
          </p:nvSpPr>
          <p:spPr>
            <a:xfrm>
              <a:off x="10421938" y="4875213"/>
              <a:ext cx="139800" cy="20700"/>
            </a:xfrm>
            <a:custGeom>
              <a:rect b="b" l="l" r="r" t="t"/>
              <a:pathLst>
                <a:path extrusionOk="0" h="120000" w="120000">
                  <a:moveTo>
                    <a:pt x="110769" y="0"/>
                  </a:moveTo>
                  <a:cubicBezTo>
                    <a:pt x="9230" y="0"/>
                    <a:pt x="9230" y="0"/>
                    <a:pt x="9230" y="0"/>
                  </a:cubicBezTo>
                  <a:cubicBezTo>
                    <a:pt x="4615" y="0"/>
                    <a:pt x="0" y="30000"/>
                    <a:pt x="0" y="60000"/>
                  </a:cubicBezTo>
                  <a:cubicBezTo>
                    <a:pt x="0" y="90000"/>
                    <a:pt x="4615" y="120000"/>
                    <a:pt x="9230" y="120000"/>
                  </a:cubicBezTo>
                  <a:cubicBezTo>
                    <a:pt x="110769" y="120000"/>
                    <a:pt x="110769" y="120000"/>
                    <a:pt x="110769" y="120000"/>
                  </a:cubicBezTo>
                  <a:cubicBezTo>
                    <a:pt x="115384" y="120000"/>
                    <a:pt x="120000" y="90000"/>
                    <a:pt x="120000" y="60000"/>
                  </a:cubicBezTo>
                  <a:cubicBezTo>
                    <a:pt x="120000" y="30000"/>
                    <a:pt x="115384" y="0"/>
                    <a:pt x="11076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 name="Google Shape;71;p4"/>
            <p:cNvSpPr/>
            <p:nvPr/>
          </p:nvSpPr>
          <p:spPr>
            <a:xfrm>
              <a:off x="10442575" y="4913313"/>
              <a:ext cx="96900" cy="25500"/>
            </a:xfrm>
            <a:custGeom>
              <a:rect b="b" l="l" r="r" t="t"/>
              <a:pathLst>
                <a:path extrusionOk="0" h="120000" w="120000">
                  <a:moveTo>
                    <a:pt x="100000" y="0"/>
                  </a:moveTo>
                  <a:cubicBezTo>
                    <a:pt x="20000" y="0"/>
                    <a:pt x="20000" y="0"/>
                    <a:pt x="20000" y="0"/>
                  </a:cubicBezTo>
                  <a:cubicBezTo>
                    <a:pt x="6666" y="0"/>
                    <a:pt x="0" y="24000"/>
                    <a:pt x="0" y="48000"/>
                  </a:cubicBezTo>
                  <a:cubicBezTo>
                    <a:pt x="0" y="96000"/>
                    <a:pt x="6666" y="120000"/>
                    <a:pt x="20000" y="120000"/>
                  </a:cubicBezTo>
                  <a:cubicBezTo>
                    <a:pt x="100000" y="120000"/>
                    <a:pt x="100000" y="120000"/>
                    <a:pt x="100000" y="120000"/>
                  </a:cubicBezTo>
                  <a:cubicBezTo>
                    <a:pt x="113333" y="120000"/>
                    <a:pt x="120000" y="96000"/>
                    <a:pt x="120000" y="48000"/>
                  </a:cubicBezTo>
                  <a:cubicBezTo>
                    <a:pt x="120000" y="24000"/>
                    <a:pt x="113333" y="0"/>
                    <a:pt x="1000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 name="Google Shape;72;p4"/>
            <p:cNvSpPr/>
            <p:nvPr/>
          </p:nvSpPr>
          <p:spPr>
            <a:xfrm>
              <a:off x="10480675" y="4333875"/>
              <a:ext cx="22200" cy="90600"/>
            </a:xfrm>
            <a:custGeom>
              <a:rect b="b" l="l" r="r" t="t"/>
              <a:pathLst>
                <a:path extrusionOk="0" h="120000" w="120000">
                  <a:moveTo>
                    <a:pt x="60000" y="120000"/>
                  </a:moveTo>
                  <a:cubicBezTo>
                    <a:pt x="90000" y="120000"/>
                    <a:pt x="120000" y="112941"/>
                    <a:pt x="120000" y="105882"/>
                  </a:cubicBezTo>
                  <a:cubicBezTo>
                    <a:pt x="120000" y="14117"/>
                    <a:pt x="120000" y="14117"/>
                    <a:pt x="120000" y="14117"/>
                  </a:cubicBezTo>
                  <a:cubicBezTo>
                    <a:pt x="120000" y="7058"/>
                    <a:pt x="90000" y="0"/>
                    <a:pt x="60000" y="0"/>
                  </a:cubicBezTo>
                  <a:cubicBezTo>
                    <a:pt x="30000" y="0"/>
                    <a:pt x="0" y="7058"/>
                    <a:pt x="0" y="14117"/>
                  </a:cubicBezTo>
                  <a:cubicBezTo>
                    <a:pt x="0" y="105882"/>
                    <a:pt x="0" y="105882"/>
                    <a:pt x="0" y="105882"/>
                  </a:cubicBezTo>
                  <a:cubicBezTo>
                    <a:pt x="0" y="112941"/>
                    <a:pt x="30000" y="120000"/>
                    <a:pt x="60000"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 name="Google Shape;73;p4"/>
            <p:cNvSpPr/>
            <p:nvPr/>
          </p:nvSpPr>
          <p:spPr>
            <a:xfrm>
              <a:off x="10679113" y="4602163"/>
              <a:ext cx="74700" cy="20700"/>
            </a:xfrm>
            <a:custGeom>
              <a:rect b="b" l="l" r="r" t="t"/>
              <a:pathLst>
                <a:path extrusionOk="0" h="120000" w="120000">
                  <a:moveTo>
                    <a:pt x="0" y="60000"/>
                  </a:moveTo>
                  <a:cubicBezTo>
                    <a:pt x="0" y="90000"/>
                    <a:pt x="8571" y="120000"/>
                    <a:pt x="17142" y="120000"/>
                  </a:cubicBez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 name="Google Shape;74;p4"/>
            <p:cNvSpPr/>
            <p:nvPr/>
          </p:nvSpPr>
          <p:spPr>
            <a:xfrm>
              <a:off x="10229850" y="4602163"/>
              <a:ext cx="74700" cy="20700"/>
            </a:xfrm>
            <a:custGeom>
              <a:rect b="b" l="l" r="r" t="t"/>
              <a:pathLst>
                <a:path extrusionOk="0" h="120000" w="120000">
                  <a:moveTo>
                    <a:pt x="17142" y="120000"/>
                  </a:move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ubicBezTo>
                    <a:pt x="0" y="90000"/>
                    <a:pt x="8571" y="120000"/>
                    <a:pt x="17142"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 name="Google Shape;75;p4"/>
            <p:cNvSpPr/>
            <p:nvPr/>
          </p:nvSpPr>
          <p:spPr>
            <a:xfrm>
              <a:off x="10282238" y="4402138"/>
              <a:ext cx="81000" cy="81000"/>
            </a:xfrm>
            <a:custGeom>
              <a:rect b="b" l="l" r="r" t="t"/>
              <a:pathLst>
                <a:path extrusionOk="0" h="120000" w="120000">
                  <a:moveTo>
                    <a:pt x="88000" y="112000"/>
                  </a:moveTo>
                  <a:cubicBezTo>
                    <a:pt x="88000" y="120000"/>
                    <a:pt x="96000" y="120000"/>
                    <a:pt x="104000" y="120000"/>
                  </a:cubicBezTo>
                  <a:cubicBezTo>
                    <a:pt x="104000" y="120000"/>
                    <a:pt x="112000" y="120000"/>
                    <a:pt x="112000" y="112000"/>
                  </a:cubicBezTo>
                  <a:cubicBezTo>
                    <a:pt x="120000" y="112000"/>
                    <a:pt x="120000" y="96000"/>
                    <a:pt x="112000" y="88000"/>
                  </a:cubicBezTo>
                  <a:cubicBezTo>
                    <a:pt x="32000" y="8000"/>
                    <a:pt x="32000" y="8000"/>
                    <a:pt x="32000" y="8000"/>
                  </a:cubicBezTo>
                  <a:cubicBezTo>
                    <a:pt x="32000" y="0"/>
                    <a:pt x="16000" y="0"/>
                    <a:pt x="8000" y="8000"/>
                  </a:cubicBezTo>
                  <a:cubicBezTo>
                    <a:pt x="0" y="16000"/>
                    <a:pt x="0" y="32000"/>
                    <a:pt x="8000" y="40000"/>
                  </a:cubicBezTo>
                  <a:lnTo>
                    <a:pt x="88000" y="112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 name="Google Shape;76;p4"/>
            <p:cNvSpPr/>
            <p:nvPr/>
          </p:nvSpPr>
          <p:spPr>
            <a:xfrm>
              <a:off x="10620375" y="4402138"/>
              <a:ext cx="79500" cy="81000"/>
            </a:xfrm>
            <a:custGeom>
              <a:rect b="b" l="l" r="r" t="t"/>
              <a:pathLst>
                <a:path extrusionOk="0" h="120000" w="120000">
                  <a:moveTo>
                    <a:pt x="16000" y="120000"/>
                  </a:moveTo>
                  <a:cubicBezTo>
                    <a:pt x="24000" y="120000"/>
                    <a:pt x="32000" y="120000"/>
                    <a:pt x="32000" y="112000"/>
                  </a:cubicBezTo>
                  <a:cubicBezTo>
                    <a:pt x="112000" y="40000"/>
                    <a:pt x="112000" y="40000"/>
                    <a:pt x="112000" y="40000"/>
                  </a:cubicBezTo>
                  <a:cubicBezTo>
                    <a:pt x="120000" y="32000"/>
                    <a:pt x="120000" y="16000"/>
                    <a:pt x="112000" y="8000"/>
                  </a:cubicBezTo>
                  <a:cubicBezTo>
                    <a:pt x="104000" y="0"/>
                    <a:pt x="88000" y="0"/>
                    <a:pt x="88000" y="8000"/>
                  </a:cubicBezTo>
                  <a:cubicBezTo>
                    <a:pt x="8000" y="88000"/>
                    <a:pt x="8000" y="88000"/>
                    <a:pt x="8000" y="88000"/>
                  </a:cubicBezTo>
                  <a:cubicBezTo>
                    <a:pt x="0" y="96000"/>
                    <a:pt x="0" y="112000"/>
                    <a:pt x="8000" y="112000"/>
                  </a:cubicBezTo>
                  <a:cubicBezTo>
                    <a:pt x="8000" y="120000"/>
                    <a:pt x="16000" y="120000"/>
                    <a:pt x="16000"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 name="Google Shape;77;p4"/>
            <p:cNvSpPr/>
            <p:nvPr/>
          </p:nvSpPr>
          <p:spPr>
            <a:xfrm>
              <a:off x="10347325" y="4478338"/>
              <a:ext cx="288900" cy="331800"/>
            </a:xfrm>
            <a:custGeom>
              <a:rect b="b" l="l" r="r" t="t"/>
              <a:pathLst>
                <a:path extrusionOk="0" h="120000" w="120000">
                  <a:moveTo>
                    <a:pt x="17777" y="89032"/>
                  </a:moveTo>
                  <a:cubicBezTo>
                    <a:pt x="26666" y="96774"/>
                    <a:pt x="31111" y="106451"/>
                    <a:pt x="31111" y="116129"/>
                  </a:cubicBezTo>
                  <a:cubicBezTo>
                    <a:pt x="31111" y="118064"/>
                    <a:pt x="33333" y="120000"/>
                    <a:pt x="35555" y="120000"/>
                  </a:cubicBezTo>
                  <a:cubicBezTo>
                    <a:pt x="82222" y="120000"/>
                    <a:pt x="82222" y="120000"/>
                    <a:pt x="82222" y="120000"/>
                  </a:cubicBezTo>
                  <a:cubicBezTo>
                    <a:pt x="84444" y="120000"/>
                    <a:pt x="86666" y="118064"/>
                    <a:pt x="86666" y="116129"/>
                  </a:cubicBezTo>
                  <a:cubicBezTo>
                    <a:pt x="86666" y="114193"/>
                    <a:pt x="86666" y="114193"/>
                    <a:pt x="86666" y="114193"/>
                  </a:cubicBezTo>
                  <a:cubicBezTo>
                    <a:pt x="86666" y="106451"/>
                    <a:pt x="91111" y="96774"/>
                    <a:pt x="100000" y="90967"/>
                  </a:cubicBezTo>
                  <a:cubicBezTo>
                    <a:pt x="113333" y="81290"/>
                    <a:pt x="120000" y="67741"/>
                    <a:pt x="120000" y="52258"/>
                  </a:cubicBezTo>
                  <a:cubicBezTo>
                    <a:pt x="120000" y="38709"/>
                    <a:pt x="111111" y="25161"/>
                    <a:pt x="100000" y="15483"/>
                  </a:cubicBezTo>
                  <a:cubicBezTo>
                    <a:pt x="86666" y="3870"/>
                    <a:pt x="68888" y="0"/>
                    <a:pt x="53333" y="1935"/>
                  </a:cubicBezTo>
                  <a:cubicBezTo>
                    <a:pt x="26666" y="3870"/>
                    <a:pt x="4444" y="23225"/>
                    <a:pt x="0" y="46451"/>
                  </a:cubicBezTo>
                  <a:cubicBezTo>
                    <a:pt x="0" y="63870"/>
                    <a:pt x="4444" y="79354"/>
                    <a:pt x="17777" y="89032"/>
                  </a:cubicBezTo>
                  <a:close/>
                  <a:moveTo>
                    <a:pt x="11111" y="48387"/>
                  </a:moveTo>
                  <a:cubicBezTo>
                    <a:pt x="13333" y="29032"/>
                    <a:pt x="31111" y="13548"/>
                    <a:pt x="53333" y="11612"/>
                  </a:cubicBezTo>
                  <a:cubicBezTo>
                    <a:pt x="68888" y="9677"/>
                    <a:pt x="82222" y="13548"/>
                    <a:pt x="93333" y="21290"/>
                  </a:cubicBezTo>
                  <a:cubicBezTo>
                    <a:pt x="102222" y="29032"/>
                    <a:pt x="108888" y="40645"/>
                    <a:pt x="108888" y="52258"/>
                  </a:cubicBezTo>
                  <a:cubicBezTo>
                    <a:pt x="108888" y="65806"/>
                    <a:pt x="102222" y="75483"/>
                    <a:pt x="93333" y="85161"/>
                  </a:cubicBezTo>
                  <a:cubicBezTo>
                    <a:pt x="84444" y="90967"/>
                    <a:pt x="77777" y="102580"/>
                    <a:pt x="77777" y="112258"/>
                  </a:cubicBezTo>
                  <a:cubicBezTo>
                    <a:pt x="40000" y="112258"/>
                    <a:pt x="40000" y="112258"/>
                    <a:pt x="40000" y="112258"/>
                  </a:cubicBezTo>
                  <a:cubicBezTo>
                    <a:pt x="40000" y="100645"/>
                    <a:pt x="33333" y="90967"/>
                    <a:pt x="26666" y="83225"/>
                  </a:cubicBezTo>
                  <a:cubicBezTo>
                    <a:pt x="15555" y="73548"/>
                    <a:pt x="8888" y="61935"/>
                    <a:pt x="11111" y="48387"/>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8" name="Google Shape;78;p4"/>
          <p:cNvGrpSpPr/>
          <p:nvPr/>
        </p:nvGrpSpPr>
        <p:grpSpPr>
          <a:xfrm>
            <a:off x="0" y="0"/>
            <a:ext cx="2266938" cy="1754200"/>
            <a:chOff x="9598025" y="882650"/>
            <a:chExt cx="2266938" cy="1754200"/>
          </a:xfrm>
        </p:grpSpPr>
        <p:sp>
          <p:nvSpPr>
            <p:cNvPr id="79" name="Google Shape;79;p4"/>
            <p:cNvSpPr/>
            <p:nvPr/>
          </p:nvSpPr>
          <p:spPr>
            <a:xfrm>
              <a:off x="10239375" y="1881188"/>
              <a:ext cx="139800" cy="90600"/>
            </a:xfrm>
            <a:custGeom>
              <a:rect b="b" l="l" r="r" t="t"/>
              <a:pathLst>
                <a:path extrusionOk="0" h="120000" w="120000">
                  <a:moveTo>
                    <a:pt x="106153" y="28235"/>
                  </a:moveTo>
                  <a:cubicBezTo>
                    <a:pt x="50769" y="28235"/>
                    <a:pt x="50769" y="28235"/>
                    <a:pt x="50769" y="28235"/>
                  </a:cubicBezTo>
                  <a:cubicBezTo>
                    <a:pt x="110769" y="91764"/>
                    <a:pt x="110769" y="91764"/>
                    <a:pt x="110769" y="91764"/>
                  </a:cubicBezTo>
                  <a:cubicBezTo>
                    <a:pt x="115384" y="91764"/>
                    <a:pt x="120000" y="105882"/>
                    <a:pt x="115384" y="112941"/>
                  </a:cubicBezTo>
                  <a:cubicBezTo>
                    <a:pt x="110769" y="120000"/>
                    <a:pt x="106153" y="120000"/>
                    <a:pt x="101538" y="120000"/>
                  </a:cubicBezTo>
                  <a:cubicBezTo>
                    <a:pt x="4615" y="28235"/>
                    <a:pt x="4615" y="28235"/>
                    <a:pt x="4615" y="28235"/>
                  </a:cubicBezTo>
                  <a:cubicBezTo>
                    <a:pt x="4615" y="28235"/>
                    <a:pt x="0" y="14117"/>
                    <a:pt x="0" y="7058"/>
                  </a:cubicBezTo>
                  <a:cubicBezTo>
                    <a:pt x="4615" y="0"/>
                    <a:pt x="9230" y="0"/>
                    <a:pt x="13846" y="0"/>
                  </a:cubicBezTo>
                  <a:cubicBezTo>
                    <a:pt x="106153" y="0"/>
                    <a:pt x="106153" y="0"/>
                    <a:pt x="106153" y="0"/>
                  </a:cubicBezTo>
                  <a:cubicBezTo>
                    <a:pt x="110769" y="0"/>
                    <a:pt x="115384" y="7058"/>
                    <a:pt x="115384" y="14117"/>
                  </a:cubicBezTo>
                  <a:cubicBezTo>
                    <a:pt x="115384" y="21176"/>
                    <a:pt x="110769" y="28235"/>
                    <a:pt x="106153" y="2823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 name="Google Shape;80;p4"/>
            <p:cNvSpPr/>
            <p:nvPr/>
          </p:nvSpPr>
          <p:spPr>
            <a:xfrm>
              <a:off x="9598025" y="882650"/>
              <a:ext cx="995400" cy="1546200"/>
            </a:xfrm>
            <a:custGeom>
              <a:rect b="b" l="l" r="r" t="t"/>
              <a:pathLst>
                <a:path extrusionOk="0" h="120000" w="120000">
                  <a:moveTo>
                    <a:pt x="119354" y="70000"/>
                  </a:moveTo>
                  <a:cubicBezTo>
                    <a:pt x="119354" y="69583"/>
                    <a:pt x="120000" y="69166"/>
                    <a:pt x="119354" y="69166"/>
                  </a:cubicBezTo>
                  <a:cubicBezTo>
                    <a:pt x="119354" y="68750"/>
                    <a:pt x="119354" y="68333"/>
                    <a:pt x="118709" y="68333"/>
                  </a:cubicBezTo>
                  <a:cubicBezTo>
                    <a:pt x="107096" y="65833"/>
                    <a:pt x="107096" y="65833"/>
                    <a:pt x="107096" y="65833"/>
                  </a:cubicBezTo>
                  <a:cubicBezTo>
                    <a:pt x="109677" y="60833"/>
                    <a:pt x="109677" y="60833"/>
                    <a:pt x="109677" y="60833"/>
                  </a:cubicBezTo>
                  <a:cubicBezTo>
                    <a:pt x="110322" y="60833"/>
                    <a:pt x="110322" y="60416"/>
                    <a:pt x="109677" y="60416"/>
                  </a:cubicBezTo>
                  <a:cubicBezTo>
                    <a:pt x="109677" y="60000"/>
                    <a:pt x="109032" y="60000"/>
                    <a:pt x="109032" y="59583"/>
                  </a:cubicBezTo>
                  <a:cubicBezTo>
                    <a:pt x="81290" y="55416"/>
                    <a:pt x="81290" y="55416"/>
                    <a:pt x="81290" y="55416"/>
                  </a:cubicBezTo>
                  <a:cubicBezTo>
                    <a:pt x="101935" y="48333"/>
                    <a:pt x="101935" y="48333"/>
                    <a:pt x="101935" y="48333"/>
                  </a:cubicBezTo>
                  <a:cubicBezTo>
                    <a:pt x="101935" y="48333"/>
                    <a:pt x="102580" y="47916"/>
                    <a:pt x="102580" y="47500"/>
                  </a:cubicBezTo>
                  <a:cubicBezTo>
                    <a:pt x="102580" y="47500"/>
                    <a:pt x="103225" y="43333"/>
                    <a:pt x="98064" y="39166"/>
                  </a:cubicBezTo>
                  <a:cubicBezTo>
                    <a:pt x="92903" y="35833"/>
                    <a:pt x="85161" y="33750"/>
                    <a:pt x="73548" y="33750"/>
                  </a:cubicBezTo>
                  <a:cubicBezTo>
                    <a:pt x="73548" y="25416"/>
                    <a:pt x="73548" y="25416"/>
                    <a:pt x="73548" y="25416"/>
                  </a:cubicBezTo>
                  <a:cubicBezTo>
                    <a:pt x="100000" y="0"/>
                    <a:pt x="100000" y="0"/>
                    <a:pt x="100000" y="0"/>
                  </a:cubicBezTo>
                  <a:cubicBezTo>
                    <a:pt x="96129" y="0"/>
                    <a:pt x="96129" y="0"/>
                    <a:pt x="96129" y="0"/>
                  </a:cubicBezTo>
                  <a:cubicBezTo>
                    <a:pt x="70967" y="24166"/>
                    <a:pt x="70967" y="24166"/>
                    <a:pt x="70967" y="24166"/>
                  </a:cubicBezTo>
                  <a:cubicBezTo>
                    <a:pt x="70322" y="24583"/>
                    <a:pt x="70322" y="24583"/>
                    <a:pt x="70322" y="25000"/>
                  </a:cubicBezTo>
                  <a:cubicBezTo>
                    <a:pt x="70322" y="34583"/>
                    <a:pt x="70322" y="34583"/>
                    <a:pt x="70322" y="34583"/>
                  </a:cubicBezTo>
                  <a:cubicBezTo>
                    <a:pt x="70322" y="35416"/>
                    <a:pt x="70967" y="35833"/>
                    <a:pt x="72258" y="35833"/>
                  </a:cubicBezTo>
                  <a:cubicBezTo>
                    <a:pt x="83225" y="35833"/>
                    <a:pt x="90967" y="37500"/>
                    <a:pt x="95483" y="40416"/>
                  </a:cubicBezTo>
                  <a:cubicBezTo>
                    <a:pt x="99354" y="42916"/>
                    <a:pt x="99354" y="45833"/>
                    <a:pt x="99354" y="47083"/>
                  </a:cubicBezTo>
                  <a:cubicBezTo>
                    <a:pt x="76129" y="54583"/>
                    <a:pt x="76129" y="54583"/>
                    <a:pt x="76129" y="54583"/>
                  </a:cubicBezTo>
                  <a:cubicBezTo>
                    <a:pt x="76129" y="55000"/>
                    <a:pt x="75483" y="55416"/>
                    <a:pt x="75483" y="55833"/>
                  </a:cubicBezTo>
                  <a:cubicBezTo>
                    <a:pt x="75483" y="56250"/>
                    <a:pt x="76129" y="56250"/>
                    <a:pt x="76774" y="56666"/>
                  </a:cubicBezTo>
                  <a:cubicBezTo>
                    <a:pt x="106451" y="61250"/>
                    <a:pt x="106451" y="61250"/>
                    <a:pt x="106451" y="61250"/>
                  </a:cubicBezTo>
                  <a:cubicBezTo>
                    <a:pt x="103870" y="66250"/>
                    <a:pt x="103870" y="66250"/>
                    <a:pt x="103870" y="66250"/>
                  </a:cubicBezTo>
                  <a:cubicBezTo>
                    <a:pt x="103870" y="66666"/>
                    <a:pt x="103870" y="66666"/>
                    <a:pt x="103870" y="67083"/>
                  </a:cubicBezTo>
                  <a:cubicBezTo>
                    <a:pt x="104516" y="67500"/>
                    <a:pt x="104516" y="67500"/>
                    <a:pt x="105161" y="67500"/>
                  </a:cubicBezTo>
                  <a:cubicBezTo>
                    <a:pt x="115483" y="70000"/>
                    <a:pt x="115483" y="70000"/>
                    <a:pt x="115483" y="70000"/>
                  </a:cubicBezTo>
                  <a:cubicBezTo>
                    <a:pt x="101935" y="81666"/>
                    <a:pt x="101935" y="81666"/>
                    <a:pt x="101935" y="81666"/>
                  </a:cubicBezTo>
                  <a:cubicBezTo>
                    <a:pt x="101935" y="82083"/>
                    <a:pt x="101935" y="82083"/>
                    <a:pt x="101935" y="82500"/>
                  </a:cubicBezTo>
                  <a:cubicBezTo>
                    <a:pt x="101935" y="96666"/>
                    <a:pt x="97419" y="102083"/>
                    <a:pt x="97419" y="102083"/>
                  </a:cubicBezTo>
                  <a:cubicBezTo>
                    <a:pt x="96774" y="102500"/>
                    <a:pt x="96774" y="102916"/>
                    <a:pt x="96774" y="102916"/>
                  </a:cubicBezTo>
                  <a:cubicBezTo>
                    <a:pt x="97419" y="103333"/>
                    <a:pt x="97419" y="103333"/>
                    <a:pt x="98064" y="103750"/>
                  </a:cubicBezTo>
                  <a:cubicBezTo>
                    <a:pt x="111612" y="105833"/>
                    <a:pt x="113548" y="112916"/>
                    <a:pt x="114193" y="116666"/>
                  </a:cubicBezTo>
                  <a:cubicBezTo>
                    <a:pt x="105806" y="112083"/>
                    <a:pt x="101935" y="112083"/>
                    <a:pt x="89677" y="111666"/>
                  </a:cubicBezTo>
                  <a:cubicBezTo>
                    <a:pt x="82580" y="111666"/>
                    <a:pt x="73548" y="111666"/>
                    <a:pt x="60000" y="110833"/>
                  </a:cubicBezTo>
                  <a:cubicBezTo>
                    <a:pt x="40000" y="109166"/>
                    <a:pt x="25806" y="104166"/>
                    <a:pt x="18709" y="95833"/>
                  </a:cubicBezTo>
                  <a:cubicBezTo>
                    <a:pt x="13548" y="89583"/>
                    <a:pt x="14193" y="83333"/>
                    <a:pt x="14193" y="83333"/>
                  </a:cubicBezTo>
                  <a:cubicBezTo>
                    <a:pt x="14193" y="83333"/>
                    <a:pt x="14193" y="83333"/>
                    <a:pt x="14193" y="83333"/>
                  </a:cubicBezTo>
                  <a:cubicBezTo>
                    <a:pt x="14193" y="83333"/>
                    <a:pt x="14193" y="78333"/>
                    <a:pt x="14193" y="69583"/>
                  </a:cubicBezTo>
                  <a:cubicBezTo>
                    <a:pt x="14193" y="53750"/>
                    <a:pt x="26451" y="49166"/>
                    <a:pt x="27096" y="49166"/>
                  </a:cubicBezTo>
                  <a:cubicBezTo>
                    <a:pt x="27096" y="49166"/>
                    <a:pt x="27741" y="48750"/>
                    <a:pt x="27741" y="48333"/>
                  </a:cubicBezTo>
                  <a:cubicBezTo>
                    <a:pt x="27741" y="32500"/>
                    <a:pt x="27741" y="32500"/>
                    <a:pt x="27741" y="32500"/>
                  </a:cubicBezTo>
                  <a:cubicBezTo>
                    <a:pt x="27741" y="32083"/>
                    <a:pt x="27741" y="32083"/>
                    <a:pt x="27096" y="31666"/>
                  </a:cubicBezTo>
                  <a:cubicBezTo>
                    <a:pt x="21935" y="28333"/>
                    <a:pt x="21935" y="28333"/>
                    <a:pt x="21935" y="28333"/>
                  </a:cubicBezTo>
                  <a:cubicBezTo>
                    <a:pt x="10322" y="20833"/>
                    <a:pt x="3225" y="10833"/>
                    <a:pt x="3225" y="0"/>
                  </a:cubicBezTo>
                  <a:cubicBezTo>
                    <a:pt x="0" y="0"/>
                    <a:pt x="0" y="0"/>
                    <a:pt x="0" y="0"/>
                  </a:cubicBezTo>
                  <a:cubicBezTo>
                    <a:pt x="645" y="11250"/>
                    <a:pt x="7096" y="21666"/>
                    <a:pt x="19354" y="29583"/>
                  </a:cubicBezTo>
                  <a:cubicBezTo>
                    <a:pt x="24516" y="32916"/>
                    <a:pt x="24516" y="32916"/>
                    <a:pt x="24516" y="32916"/>
                  </a:cubicBezTo>
                  <a:cubicBezTo>
                    <a:pt x="24516" y="47916"/>
                    <a:pt x="24516" y="47916"/>
                    <a:pt x="24516" y="47916"/>
                  </a:cubicBezTo>
                  <a:cubicBezTo>
                    <a:pt x="21290" y="49166"/>
                    <a:pt x="10967" y="54583"/>
                    <a:pt x="10967" y="69583"/>
                  </a:cubicBezTo>
                  <a:cubicBezTo>
                    <a:pt x="10967" y="77916"/>
                    <a:pt x="10967" y="82916"/>
                    <a:pt x="10967" y="83333"/>
                  </a:cubicBezTo>
                  <a:cubicBezTo>
                    <a:pt x="10967" y="84583"/>
                    <a:pt x="9677" y="109166"/>
                    <a:pt x="60000" y="112500"/>
                  </a:cubicBezTo>
                  <a:cubicBezTo>
                    <a:pt x="73548" y="113333"/>
                    <a:pt x="82580" y="113750"/>
                    <a:pt x="89677" y="113750"/>
                  </a:cubicBezTo>
                  <a:cubicBezTo>
                    <a:pt x="103225" y="114166"/>
                    <a:pt x="105161" y="114166"/>
                    <a:pt x="114193" y="119583"/>
                  </a:cubicBezTo>
                  <a:cubicBezTo>
                    <a:pt x="114838" y="119583"/>
                    <a:pt x="115483" y="120000"/>
                    <a:pt x="116129" y="119583"/>
                  </a:cubicBezTo>
                  <a:cubicBezTo>
                    <a:pt x="116774" y="119583"/>
                    <a:pt x="116774" y="119166"/>
                    <a:pt x="116774" y="118750"/>
                  </a:cubicBezTo>
                  <a:cubicBezTo>
                    <a:pt x="116774" y="118750"/>
                    <a:pt x="118709" y="105833"/>
                    <a:pt x="100645" y="102083"/>
                  </a:cubicBezTo>
                  <a:cubicBezTo>
                    <a:pt x="101935" y="99583"/>
                    <a:pt x="104516" y="93750"/>
                    <a:pt x="105161" y="82500"/>
                  </a:cubicBezTo>
                  <a:lnTo>
                    <a:pt x="119354" y="7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 name="Google Shape;81;p4"/>
            <p:cNvSpPr/>
            <p:nvPr/>
          </p:nvSpPr>
          <p:spPr>
            <a:xfrm>
              <a:off x="10672763" y="1581150"/>
              <a:ext cx="1192200" cy="1055700"/>
            </a:xfrm>
            <a:custGeom>
              <a:rect b="b" l="l" r="r" t="t"/>
              <a:pathLst>
                <a:path extrusionOk="0" h="120000" w="120000">
                  <a:moveTo>
                    <a:pt x="59730" y="120000"/>
                  </a:moveTo>
                  <a:cubicBezTo>
                    <a:pt x="26905" y="120000"/>
                    <a:pt x="0" y="95025"/>
                    <a:pt x="0" y="64568"/>
                  </a:cubicBezTo>
                  <a:cubicBezTo>
                    <a:pt x="0" y="49949"/>
                    <a:pt x="5919" y="35939"/>
                    <a:pt x="17219" y="25583"/>
                  </a:cubicBezTo>
                  <a:cubicBezTo>
                    <a:pt x="2152" y="2436"/>
                    <a:pt x="2152" y="2436"/>
                    <a:pt x="2152" y="2436"/>
                  </a:cubicBezTo>
                  <a:cubicBezTo>
                    <a:pt x="1614" y="1827"/>
                    <a:pt x="1614" y="1218"/>
                    <a:pt x="2152" y="609"/>
                  </a:cubicBezTo>
                  <a:cubicBezTo>
                    <a:pt x="2152" y="609"/>
                    <a:pt x="2690" y="0"/>
                    <a:pt x="2690" y="0"/>
                  </a:cubicBezTo>
                  <a:cubicBezTo>
                    <a:pt x="3228" y="0"/>
                    <a:pt x="3228" y="0"/>
                    <a:pt x="3228" y="0"/>
                  </a:cubicBezTo>
                  <a:cubicBezTo>
                    <a:pt x="39282" y="12182"/>
                    <a:pt x="39282" y="12182"/>
                    <a:pt x="39282" y="12182"/>
                  </a:cubicBezTo>
                  <a:cubicBezTo>
                    <a:pt x="45739" y="9746"/>
                    <a:pt x="52735" y="9137"/>
                    <a:pt x="59730" y="9137"/>
                  </a:cubicBezTo>
                  <a:cubicBezTo>
                    <a:pt x="93094" y="9137"/>
                    <a:pt x="119999" y="34111"/>
                    <a:pt x="119999" y="64568"/>
                  </a:cubicBezTo>
                  <a:cubicBezTo>
                    <a:pt x="119999" y="95025"/>
                    <a:pt x="93094" y="120000"/>
                    <a:pt x="59730" y="120000"/>
                  </a:cubicBezTo>
                  <a:close/>
                  <a:moveTo>
                    <a:pt x="59730" y="11573"/>
                  </a:moveTo>
                  <a:cubicBezTo>
                    <a:pt x="52735" y="11573"/>
                    <a:pt x="46278" y="12791"/>
                    <a:pt x="39820" y="15228"/>
                  </a:cubicBezTo>
                  <a:cubicBezTo>
                    <a:pt x="39282" y="15228"/>
                    <a:pt x="39282" y="15228"/>
                    <a:pt x="38744" y="15228"/>
                  </a:cubicBezTo>
                  <a:cubicBezTo>
                    <a:pt x="6457" y="4263"/>
                    <a:pt x="6457" y="4263"/>
                    <a:pt x="6457" y="4263"/>
                  </a:cubicBezTo>
                  <a:cubicBezTo>
                    <a:pt x="19910" y="24974"/>
                    <a:pt x="19910" y="24974"/>
                    <a:pt x="19910" y="24974"/>
                  </a:cubicBezTo>
                  <a:cubicBezTo>
                    <a:pt x="19910" y="25583"/>
                    <a:pt x="19910" y="26192"/>
                    <a:pt x="19372" y="26802"/>
                  </a:cubicBezTo>
                  <a:cubicBezTo>
                    <a:pt x="8609" y="37157"/>
                    <a:pt x="2152" y="50558"/>
                    <a:pt x="2152" y="64568"/>
                  </a:cubicBezTo>
                  <a:cubicBezTo>
                    <a:pt x="2152" y="93807"/>
                    <a:pt x="27982" y="117563"/>
                    <a:pt x="59730" y="117563"/>
                  </a:cubicBezTo>
                  <a:cubicBezTo>
                    <a:pt x="91479" y="117563"/>
                    <a:pt x="117309" y="93807"/>
                    <a:pt x="117309" y="64568"/>
                  </a:cubicBezTo>
                  <a:cubicBezTo>
                    <a:pt x="117309" y="35329"/>
                    <a:pt x="91479" y="11573"/>
                    <a:pt x="59730" y="1157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 name="Google Shape;82;p4"/>
            <p:cNvSpPr/>
            <p:nvPr/>
          </p:nvSpPr>
          <p:spPr>
            <a:xfrm>
              <a:off x="10914063" y="1881188"/>
              <a:ext cx="679500" cy="531900"/>
            </a:xfrm>
            <a:custGeom>
              <a:rect b="b" l="l" r="r" t="t"/>
              <a:pathLst>
                <a:path extrusionOk="0" h="120000" w="120000">
                  <a:moveTo>
                    <a:pt x="92598" y="86060"/>
                  </a:moveTo>
                  <a:cubicBezTo>
                    <a:pt x="90708" y="84848"/>
                    <a:pt x="87874" y="84848"/>
                    <a:pt x="85984" y="86060"/>
                  </a:cubicBezTo>
                  <a:cubicBezTo>
                    <a:pt x="79370" y="76363"/>
                    <a:pt x="79370" y="76363"/>
                    <a:pt x="79370" y="76363"/>
                  </a:cubicBezTo>
                  <a:cubicBezTo>
                    <a:pt x="80314" y="73939"/>
                    <a:pt x="82204" y="71515"/>
                    <a:pt x="83149" y="69090"/>
                  </a:cubicBezTo>
                  <a:cubicBezTo>
                    <a:pt x="85039" y="64242"/>
                    <a:pt x="85984" y="59393"/>
                    <a:pt x="85039" y="54545"/>
                  </a:cubicBezTo>
                  <a:cubicBezTo>
                    <a:pt x="104881" y="47272"/>
                    <a:pt x="104881" y="47272"/>
                    <a:pt x="104881" y="47272"/>
                  </a:cubicBezTo>
                  <a:cubicBezTo>
                    <a:pt x="105826" y="48484"/>
                    <a:pt x="106771" y="49696"/>
                    <a:pt x="107716" y="50909"/>
                  </a:cubicBezTo>
                  <a:cubicBezTo>
                    <a:pt x="111496" y="53333"/>
                    <a:pt x="116220" y="50909"/>
                    <a:pt x="118110" y="46060"/>
                  </a:cubicBezTo>
                  <a:cubicBezTo>
                    <a:pt x="120000" y="41212"/>
                    <a:pt x="119055" y="35151"/>
                    <a:pt x="115275" y="32727"/>
                  </a:cubicBezTo>
                  <a:cubicBezTo>
                    <a:pt x="111496" y="30303"/>
                    <a:pt x="106771" y="31515"/>
                    <a:pt x="104881" y="36363"/>
                  </a:cubicBezTo>
                  <a:cubicBezTo>
                    <a:pt x="103937" y="38787"/>
                    <a:pt x="103937" y="40000"/>
                    <a:pt x="103937" y="41212"/>
                  </a:cubicBezTo>
                  <a:cubicBezTo>
                    <a:pt x="84094" y="49696"/>
                    <a:pt x="84094" y="49696"/>
                    <a:pt x="84094" y="49696"/>
                  </a:cubicBezTo>
                  <a:cubicBezTo>
                    <a:pt x="82204" y="44848"/>
                    <a:pt x="79370" y="41212"/>
                    <a:pt x="76535" y="38787"/>
                  </a:cubicBezTo>
                  <a:cubicBezTo>
                    <a:pt x="70866" y="35151"/>
                    <a:pt x="64251" y="36363"/>
                    <a:pt x="58582" y="40000"/>
                  </a:cubicBezTo>
                  <a:cubicBezTo>
                    <a:pt x="44409" y="16969"/>
                    <a:pt x="44409" y="16969"/>
                    <a:pt x="44409" y="16969"/>
                  </a:cubicBezTo>
                  <a:cubicBezTo>
                    <a:pt x="45354" y="16969"/>
                    <a:pt x="45354" y="16969"/>
                    <a:pt x="45354" y="15757"/>
                  </a:cubicBezTo>
                  <a:cubicBezTo>
                    <a:pt x="47244" y="10909"/>
                    <a:pt x="46299" y="4848"/>
                    <a:pt x="42519" y="2424"/>
                  </a:cubicBezTo>
                  <a:cubicBezTo>
                    <a:pt x="37795" y="0"/>
                    <a:pt x="33070" y="1212"/>
                    <a:pt x="31181" y="6060"/>
                  </a:cubicBezTo>
                  <a:cubicBezTo>
                    <a:pt x="29291" y="10909"/>
                    <a:pt x="31181" y="18181"/>
                    <a:pt x="34960" y="20606"/>
                  </a:cubicBezTo>
                  <a:cubicBezTo>
                    <a:pt x="36850" y="21818"/>
                    <a:pt x="38740" y="21818"/>
                    <a:pt x="41574" y="20606"/>
                  </a:cubicBezTo>
                  <a:cubicBezTo>
                    <a:pt x="55748" y="43636"/>
                    <a:pt x="55748" y="43636"/>
                    <a:pt x="55748" y="43636"/>
                  </a:cubicBezTo>
                  <a:cubicBezTo>
                    <a:pt x="54803" y="44848"/>
                    <a:pt x="53858" y="46060"/>
                    <a:pt x="52913" y="48484"/>
                  </a:cubicBezTo>
                  <a:cubicBezTo>
                    <a:pt x="51023" y="53333"/>
                    <a:pt x="50078" y="58181"/>
                    <a:pt x="51023" y="63030"/>
                  </a:cubicBezTo>
                  <a:cubicBezTo>
                    <a:pt x="16062" y="76363"/>
                    <a:pt x="16062" y="76363"/>
                    <a:pt x="16062" y="76363"/>
                  </a:cubicBezTo>
                  <a:cubicBezTo>
                    <a:pt x="15118" y="75151"/>
                    <a:pt x="14173" y="73939"/>
                    <a:pt x="13228" y="72727"/>
                  </a:cubicBezTo>
                  <a:cubicBezTo>
                    <a:pt x="9448" y="70303"/>
                    <a:pt x="4724" y="72727"/>
                    <a:pt x="1889" y="77575"/>
                  </a:cubicBezTo>
                  <a:cubicBezTo>
                    <a:pt x="0" y="82424"/>
                    <a:pt x="1889" y="88484"/>
                    <a:pt x="5669" y="90909"/>
                  </a:cubicBezTo>
                  <a:cubicBezTo>
                    <a:pt x="9448" y="93333"/>
                    <a:pt x="14173" y="92121"/>
                    <a:pt x="16062" y="87272"/>
                  </a:cubicBezTo>
                  <a:cubicBezTo>
                    <a:pt x="17007" y="84848"/>
                    <a:pt x="17007" y="83636"/>
                    <a:pt x="17007" y="82424"/>
                  </a:cubicBezTo>
                  <a:cubicBezTo>
                    <a:pt x="51968" y="67878"/>
                    <a:pt x="51968" y="67878"/>
                    <a:pt x="51968" y="67878"/>
                  </a:cubicBezTo>
                  <a:cubicBezTo>
                    <a:pt x="53858" y="71515"/>
                    <a:pt x="55748" y="75151"/>
                    <a:pt x="57637" y="76363"/>
                  </a:cubicBezTo>
                  <a:cubicBezTo>
                    <a:pt x="49133" y="98181"/>
                    <a:pt x="49133" y="98181"/>
                    <a:pt x="49133" y="98181"/>
                  </a:cubicBezTo>
                  <a:cubicBezTo>
                    <a:pt x="46299" y="96969"/>
                    <a:pt x="42519" y="99393"/>
                    <a:pt x="40629" y="103030"/>
                  </a:cubicBezTo>
                  <a:cubicBezTo>
                    <a:pt x="38740" y="107878"/>
                    <a:pt x="39685" y="113939"/>
                    <a:pt x="44409" y="117575"/>
                  </a:cubicBezTo>
                  <a:cubicBezTo>
                    <a:pt x="48188" y="119999"/>
                    <a:pt x="52913" y="117575"/>
                    <a:pt x="54803" y="112727"/>
                  </a:cubicBezTo>
                  <a:cubicBezTo>
                    <a:pt x="56692" y="109090"/>
                    <a:pt x="55748" y="104242"/>
                    <a:pt x="52913" y="100606"/>
                  </a:cubicBezTo>
                  <a:cubicBezTo>
                    <a:pt x="62362" y="80000"/>
                    <a:pt x="62362" y="80000"/>
                    <a:pt x="62362" y="80000"/>
                  </a:cubicBezTo>
                  <a:cubicBezTo>
                    <a:pt x="66141" y="81212"/>
                    <a:pt x="70866" y="81212"/>
                    <a:pt x="75590" y="78787"/>
                  </a:cubicBezTo>
                  <a:cubicBezTo>
                    <a:pt x="82204" y="89696"/>
                    <a:pt x="82204" y="89696"/>
                    <a:pt x="82204" y="89696"/>
                  </a:cubicBezTo>
                  <a:cubicBezTo>
                    <a:pt x="82204" y="89696"/>
                    <a:pt x="82204" y="90909"/>
                    <a:pt x="82204" y="90909"/>
                  </a:cubicBezTo>
                  <a:cubicBezTo>
                    <a:pt x="80314" y="95757"/>
                    <a:pt x="82204" y="101818"/>
                    <a:pt x="85984" y="104242"/>
                  </a:cubicBezTo>
                  <a:cubicBezTo>
                    <a:pt x="89763" y="106666"/>
                    <a:pt x="94488" y="105454"/>
                    <a:pt x="96377" y="99393"/>
                  </a:cubicBezTo>
                  <a:cubicBezTo>
                    <a:pt x="98267" y="94545"/>
                    <a:pt x="96377" y="88484"/>
                    <a:pt x="92598" y="86060"/>
                  </a:cubicBezTo>
                  <a:close/>
                  <a:moveTo>
                    <a:pt x="36850" y="15757"/>
                  </a:moveTo>
                  <a:cubicBezTo>
                    <a:pt x="34960" y="14545"/>
                    <a:pt x="34015" y="10909"/>
                    <a:pt x="34960" y="9696"/>
                  </a:cubicBezTo>
                  <a:cubicBezTo>
                    <a:pt x="35905" y="7272"/>
                    <a:pt x="38740" y="6060"/>
                    <a:pt x="39685" y="7272"/>
                  </a:cubicBezTo>
                  <a:cubicBezTo>
                    <a:pt x="41574" y="8484"/>
                    <a:pt x="42519" y="10909"/>
                    <a:pt x="41574" y="13333"/>
                  </a:cubicBezTo>
                  <a:cubicBezTo>
                    <a:pt x="40629" y="15757"/>
                    <a:pt x="38740" y="15757"/>
                    <a:pt x="36850" y="15757"/>
                  </a:cubicBezTo>
                  <a:close/>
                  <a:moveTo>
                    <a:pt x="113385" y="37575"/>
                  </a:moveTo>
                  <a:cubicBezTo>
                    <a:pt x="114330" y="38787"/>
                    <a:pt x="115275" y="41212"/>
                    <a:pt x="114330" y="43636"/>
                  </a:cubicBezTo>
                  <a:cubicBezTo>
                    <a:pt x="113385" y="46060"/>
                    <a:pt x="111496" y="47272"/>
                    <a:pt x="109606" y="46060"/>
                  </a:cubicBezTo>
                  <a:cubicBezTo>
                    <a:pt x="107716" y="44848"/>
                    <a:pt x="107716" y="41212"/>
                    <a:pt x="108661" y="40000"/>
                  </a:cubicBezTo>
                  <a:cubicBezTo>
                    <a:pt x="109606" y="37575"/>
                    <a:pt x="111496" y="36363"/>
                    <a:pt x="113385" y="37575"/>
                  </a:cubicBezTo>
                  <a:close/>
                  <a:moveTo>
                    <a:pt x="7559" y="86060"/>
                  </a:moveTo>
                  <a:cubicBezTo>
                    <a:pt x="5669" y="84848"/>
                    <a:pt x="5669" y="82424"/>
                    <a:pt x="6614" y="80000"/>
                  </a:cubicBezTo>
                  <a:cubicBezTo>
                    <a:pt x="6614" y="77575"/>
                    <a:pt x="9448" y="76363"/>
                    <a:pt x="10393" y="77575"/>
                  </a:cubicBezTo>
                  <a:cubicBezTo>
                    <a:pt x="12283" y="78787"/>
                    <a:pt x="13228" y="82424"/>
                    <a:pt x="12283" y="83636"/>
                  </a:cubicBezTo>
                  <a:cubicBezTo>
                    <a:pt x="11338" y="86060"/>
                    <a:pt x="9448" y="87272"/>
                    <a:pt x="7559" y="86060"/>
                  </a:cubicBezTo>
                  <a:close/>
                  <a:moveTo>
                    <a:pt x="51023" y="110303"/>
                  </a:moveTo>
                  <a:cubicBezTo>
                    <a:pt x="50078" y="112727"/>
                    <a:pt x="48188" y="112727"/>
                    <a:pt x="46299" y="111515"/>
                  </a:cubicBezTo>
                  <a:cubicBezTo>
                    <a:pt x="44409" y="110303"/>
                    <a:pt x="43464" y="107878"/>
                    <a:pt x="44409" y="105454"/>
                  </a:cubicBezTo>
                  <a:cubicBezTo>
                    <a:pt x="45354" y="104242"/>
                    <a:pt x="47244" y="103030"/>
                    <a:pt x="49133" y="104242"/>
                  </a:cubicBezTo>
                  <a:cubicBezTo>
                    <a:pt x="51023" y="105454"/>
                    <a:pt x="51968" y="107878"/>
                    <a:pt x="51023" y="110303"/>
                  </a:cubicBezTo>
                  <a:close/>
                  <a:moveTo>
                    <a:pt x="62362" y="73939"/>
                  </a:moveTo>
                  <a:cubicBezTo>
                    <a:pt x="55748" y="69090"/>
                    <a:pt x="52913" y="59393"/>
                    <a:pt x="56692" y="50909"/>
                  </a:cubicBezTo>
                  <a:cubicBezTo>
                    <a:pt x="59527" y="42424"/>
                    <a:pt x="68031" y="40000"/>
                    <a:pt x="73700" y="43636"/>
                  </a:cubicBezTo>
                  <a:cubicBezTo>
                    <a:pt x="80314" y="48484"/>
                    <a:pt x="83149" y="58181"/>
                    <a:pt x="79370" y="66666"/>
                  </a:cubicBezTo>
                  <a:cubicBezTo>
                    <a:pt x="75590" y="75151"/>
                    <a:pt x="68031" y="77575"/>
                    <a:pt x="62362" y="73939"/>
                  </a:cubicBezTo>
                  <a:close/>
                  <a:moveTo>
                    <a:pt x="87874" y="99393"/>
                  </a:moveTo>
                  <a:cubicBezTo>
                    <a:pt x="85984" y="98181"/>
                    <a:pt x="85039" y="95757"/>
                    <a:pt x="85984" y="93333"/>
                  </a:cubicBezTo>
                  <a:cubicBezTo>
                    <a:pt x="86929" y="90909"/>
                    <a:pt x="88818" y="89696"/>
                    <a:pt x="90708" y="90909"/>
                  </a:cubicBezTo>
                  <a:cubicBezTo>
                    <a:pt x="92598" y="92121"/>
                    <a:pt x="93543" y="94545"/>
                    <a:pt x="92598" y="96969"/>
                  </a:cubicBezTo>
                  <a:cubicBezTo>
                    <a:pt x="91653" y="99393"/>
                    <a:pt x="89763" y="100606"/>
                    <a:pt x="87874" y="9939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83" name="Shape 83"/>
        <p:cNvGrpSpPr/>
        <p:nvPr/>
      </p:nvGrpSpPr>
      <p:grpSpPr>
        <a:xfrm>
          <a:off x="0" y="0"/>
          <a:ext cx="0" cy="0"/>
          <a:chOff x="0" y="0"/>
          <a:chExt cx="0" cy="0"/>
        </a:xfrm>
      </p:grpSpPr>
      <p:sp>
        <p:nvSpPr>
          <p:cNvPr id="84" name="Google Shape;84;p5"/>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5"/>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
        <p:nvSpPr>
          <p:cNvPr id="86" name="Google Shape;86;p5"/>
          <p:cNvSpPr/>
          <p:nvPr/>
        </p:nvSpPr>
        <p:spPr>
          <a:xfrm>
            <a:off x="0" y="0"/>
            <a:ext cx="6096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5"/>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8" name="Google Shape;88;p5"/>
          <p:cNvSpPr txBox="1"/>
          <p:nvPr>
            <p:ph idx="1" type="body"/>
          </p:nvPr>
        </p:nvSpPr>
        <p:spPr>
          <a:xfrm>
            <a:off x="457200" y="1657350"/>
            <a:ext cx="5138700" cy="3180900"/>
          </a:xfrm>
          <a:prstGeom prst="rect">
            <a:avLst/>
          </a:prstGeom>
        </p:spPr>
        <p:txBody>
          <a:bodyPr anchorCtr="0" anchor="t" bIns="91425" lIns="91425" spcFirstLastPara="1" rIns="91425" wrap="square" tIns="91425">
            <a:noAutofit/>
          </a:bodyPr>
          <a:lstStyle>
            <a:lvl1pPr indent="-381000" lvl="0" marL="457200" rtl="0">
              <a:spcBef>
                <a:spcPts val="600"/>
              </a:spcBef>
              <a:spcAft>
                <a:spcPts val="0"/>
              </a:spcAft>
              <a:buSzPts val="24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81000" lvl="3" marL="1828800" rtl="0">
              <a:spcBef>
                <a:spcPts val="0"/>
              </a:spcBef>
              <a:spcAft>
                <a:spcPts val="0"/>
              </a:spcAft>
              <a:buSzPts val="2400"/>
              <a:buChar char="●"/>
              <a:defRPr/>
            </a:lvl4pPr>
            <a:lvl5pPr indent="-381000" lvl="4" marL="2286000" rtl="0">
              <a:spcBef>
                <a:spcPts val="0"/>
              </a:spcBef>
              <a:spcAft>
                <a:spcPts val="0"/>
              </a:spcAft>
              <a:buSzPts val="2400"/>
              <a:buChar char="○"/>
              <a:defRPr/>
            </a:lvl5pPr>
            <a:lvl6pPr indent="-381000" lvl="5" marL="2743200" rtl="0">
              <a:spcBef>
                <a:spcPts val="0"/>
              </a:spcBef>
              <a:spcAft>
                <a:spcPts val="0"/>
              </a:spcAft>
              <a:buSzPts val="2400"/>
              <a:buChar char="■"/>
              <a:defRPr/>
            </a:lvl6pPr>
            <a:lvl7pPr indent="-381000" lvl="6" marL="3200400" rtl="0">
              <a:spcBef>
                <a:spcPts val="0"/>
              </a:spcBef>
              <a:spcAft>
                <a:spcPts val="0"/>
              </a:spcAft>
              <a:buSzPts val="2400"/>
              <a:buChar char="●"/>
              <a:defRPr/>
            </a:lvl7pPr>
            <a:lvl8pPr indent="-381000" lvl="7" marL="3657600" rtl="0">
              <a:spcBef>
                <a:spcPts val="0"/>
              </a:spcBef>
              <a:spcAft>
                <a:spcPts val="0"/>
              </a:spcAft>
              <a:buSzPts val="2400"/>
              <a:buChar char="○"/>
              <a:defRPr/>
            </a:lvl8pPr>
            <a:lvl9pPr indent="-381000" lvl="8" marL="4114800" rtl="0">
              <a:spcBef>
                <a:spcPts val="0"/>
              </a:spcBef>
              <a:spcAft>
                <a:spcPts val="0"/>
              </a:spcAft>
              <a:buSzPts val="2400"/>
              <a:buChar char="■"/>
              <a:defRPr/>
            </a:lvl9pPr>
          </a:lstStyle>
          <a:p/>
        </p:txBody>
      </p:sp>
      <p:grpSp>
        <p:nvGrpSpPr>
          <p:cNvPr id="89" name="Google Shape;89;p5"/>
          <p:cNvGrpSpPr/>
          <p:nvPr/>
        </p:nvGrpSpPr>
        <p:grpSpPr>
          <a:xfrm>
            <a:off x="6422240" y="-62"/>
            <a:ext cx="1652475" cy="2270250"/>
            <a:chOff x="0" y="855663"/>
            <a:chExt cx="1652475" cy="2270250"/>
          </a:xfrm>
        </p:grpSpPr>
        <p:sp>
          <p:nvSpPr>
            <p:cNvPr id="90" name="Google Shape;90;p5"/>
            <p:cNvSpPr/>
            <p:nvPr/>
          </p:nvSpPr>
          <p:spPr>
            <a:xfrm>
              <a:off x="277813" y="2616200"/>
              <a:ext cx="230100" cy="20700"/>
            </a:xfrm>
            <a:custGeom>
              <a:rect b="b" l="l" r="r" t="t"/>
              <a:pathLst>
                <a:path extrusionOk="0" h="120000" w="120000">
                  <a:moveTo>
                    <a:pt x="111627" y="0"/>
                  </a:moveTo>
                  <a:cubicBezTo>
                    <a:pt x="5581" y="0"/>
                    <a:pt x="5581" y="0"/>
                    <a:pt x="5581" y="0"/>
                  </a:cubicBezTo>
                  <a:cubicBezTo>
                    <a:pt x="2790" y="0"/>
                    <a:pt x="0" y="30000"/>
                    <a:pt x="0" y="60000"/>
                  </a:cubicBezTo>
                  <a:cubicBezTo>
                    <a:pt x="0" y="90000"/>
                    <a:pt x="2790" y="120000"/>
                    <a:pt x="5581" y="120000"/>
                  </a:cubicBezTo>
                  <a:cubicBezTo>
                    <a:pt x="111627" y="120000"/>
                    <a:pt x="111627" y="120000"/>
                    <a:pt x="111627" y="120000"/>
                  </a:cubicBezTo>
                  <a:cubicBezTo>
                    <a:pt x="117209" y="120000"/>
                    <a:pt x="120000" y="90000"/>
                    <a:pt x="120000" y="60000"/>
                  </a:cubicBezTo>
                  <a:cubicBezTo>
                    <a:pt x="120000" y="30000"/>
                    <a:pt x="117209" y="0"/>
                    <a:pt x="1116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 name="Google Shape;91;p5"/>
            <p:cNvSpPr/>
            <p:nvPr/>
          </p:nvSpPr>
          <p:spPr>
            <a:xfrm>
              <a:off x="0" y="2208213"/>
              <a:ext cx="1257300" cy="917700"/>
            </a:xfrm>
            <a:custGeom>
              <a:rect b="b" l="l" r="r" t="t"/>
              <a:pathLst>
                <a:path extrusionOk="0" h="120000" w="120000">
                  <a:moveTo>
                    <a:pt x="118978" y="0"/>
                  </a:moveTo>
                  <a:cubicBezTo>
                    <a:pt x="69446" y="0"/>
                    <a:pt x="69446" y="0"/>
                    <a:pt x="69446" y="0"/>
                  </a:cubicBezTo>
                  <a:cubicBezTo>
                    <a:pt x="69446" y="3508"/>
                    <a:pt x="69446" y="3508"/>
                    <a:pt x="69446" y="3508"/>
                  </a:cubicBezTo>
                  <a:cubicBezTo>
                    <a:pt x="117446" y="3508"/>
                    <a:pt x="117446" y="3508"/>
                    <a:pt x="117446" y="3508"/>
                  </a:cubicBezTo>
                  <a:cubicBezTo>
                    <a:pt x="117446" y="105964"/>
                    <a:pt x="117446" y="105964"/>
                    <a:pt x="117446" y="105964"/>
                  </a:cubicBezTo>
                  <a:cubicBezTo>
                    <a:pt x="111829" y="105964"/>
                    <a:pt x="111829" y="105964"/>
                    <a:pt x="111829" y="105964"/>
                  </a:cubicBezTo>
                  <a:cubicBezTo>
                    <a:pt x="111829" y="13333"/>
                    <a:pt x="111829" y="13333"/>
                    <a:pt x="111829" y="13333"/>
                  </a:cubicBezTo>
                  <a:cubicBezTo>
                    <a:pt x="111829" y="12631"/>
                    <a:pt x="111319" y="11929"/>
                    <a:pt x="110297" y="11929"/>
                  </a:cubicBezTo>
                  <a:cubicBezTo>
                    <a:pt x="69446" y="11929"/>
                    <a:pt x="69446" y="11929"/>
                    <a:pt x="69446" y="11929"/>
                  </a:cubicBezTo>
                  <a:cubicBezTo>
                    <a:pt x="69446" y="15438"/>
                    <a:pt x="69446" y="15438"/>
                    <a:pt x="69446" y="15438"/>
                  </a:cubicBezTo>
                  <a:cubicBezTo>
                    <a:pt x="109276" y="15438"/>
                    <a:pt x="109276" y="15438"/>
                    <a:pt x="109276" y="15438"/>
                  </a:cubicBezTo>
                  <a:cubicBezTo>
                    <a:pt x="109276" y="116491"/>
                    <a:pt x="109276" y="116491"/>
                    <a:pt x="109276" y="116491"/>
                  </a:cubicBezTo>
                  <a:cubicBezTo>
                    <a:pt x="2553" y="116491"/>
                    <a:pt x="2553" y="116491"/>
                    <a:pt x="2553" y="116491"/>
                  </a:cubicBezTo>
                  <a:cubicBezTo>
                    <a:pt x="2553" y="15438"/>
                    <a:pt x="2553" y="15438"/>
                    <a:pt x="2553" y="15438"/>
                  </a:cubicBezTo>
                  <a:cubicBezTo>
                    <a:pt x="21446" y="15438"/>
                    <a:pt x="21446" y="15438"/>
                    <a:pt x="21446" y="15438"/>
                  </a:cubicBezTo>
                  <a:cubicBezTo>
                    <a:pt x="20936" y="14035"/>
                    <a:pt x="20425" y="13333"/>
                    <a:pt x="20425" y="11929"/>
                  </a:cubicBezTo>
                  <a:cubicBezTo>
                    <a:pt x="10723" y="11929"/>
                    <a:pt x="10723" y="11929"/>
                    <a:pt x="10723" y="11929"/>
                  </a:cubicBezTo>
                  <a:cubicBezTo>
                    <a:pt x="10723" y="3508"/>
                    <a:pt x="10723" y="3508"/>
                    <a:pt x="10723" y="3508"/>
                  </a:cubicBezTo>
                  <a:cubicBezTo>
                    <a:pt x="19914" y="3508"/>
                    <a:pt x="19914" y="3508"/>
                    <a:pt x="19914" y="3508"/>
                  </a:cubicBezTo>
                  <a:cubicBezTo>
                    <a:pt x="19914" y="0"/>
                    <a:pt x="19914" y="0"/>
                    <a:pt x="19914" y="0"/>
                  </a:cubicBezTo>
                  <a:cubicBezTo>
                    <a:pt x="9191" y="0"/>
                    <a:pt x="9191" y="0"/>
                    <a:pt x="9191" y="0"/>
                  </a:cubicBezTo>
                  <a:cubicBezTo>
                    <a:pt x="8680" y="0"/>
                    <a:pt x="8170" y="1403"/>
                    <a:pt x="8170" y="2105"/>
                  </a:cubicBezTo>
                  <a:cubicBezTo>
                    <a:pt x="8170" y="11929"/>
                    <a:pt x="8170" y="11929"/>
                    <a:pt x="8170" y="11929"/>
                  </a:cubicBezTo>
                  <a:cubicBezTo>
                    <a:pt x="1021" y="11929"/>
                    <a:pt x="1021" y="11929"/>
                    <a:pt x="1021" y="11929"/>
                  </a:cubicBezTo>
                  <a:cubicBezTo>
                    <a:pt x="510" y="11929"/>
                    <a:pt x="0" y="12631"/>
                    <a:pt x="0" y="13333"/>
                  </a:cubicBezTo>
                  <a:cubicBezTo>
                    <a:pt x="0" y="118596"/>
                    <a:pt x="0" y="118596"/>
                    <a:pt x="0" y="118596"/>
                  </a:cubicBezTo>
                  <a:cubicBezTo>
                    <a:pt x="0" y="119298"/>
                    <a:pt x="510" y="120000"/>
                    <a:pt x="1021" y="120000"/>
                  </a:cubicBezTo>
                  <a:cubicBezTo>
                    <a:pt x="110297" y="120000"/>
                    <a:pt x="110297" y="120000"/>
                    <a:pt x="110297" y="120000"/>
                  </a:cubicBezTo>
                  <a:cubicBezTo>
                    <a:pt x="111319" y="120000"/>
                    <a:pt x="111829" y="119298"/>
                    <a:pt x="111829" y="118596"/>
                  </a:cubicBezTo>
                  <a:cubicBezTo>
                    <a:pt x="111829" y="108771"/>
                    <a:pt x="111829" y="108771"/>
                    <a:pt x="111829" y="108771"/>
                  </a:cubicBezTo>
                  <a:cubicBezTo>
                    <a:pt x="118978" y="108771"/>
                    <a:pt x="118978" y="108771"/>
                    <a:pt x="118978" y="108771"/>
                  </a:cubicBezTo>
                  <a:cubicBezTo>
                    <a:pt x="119489" y="108771"/>
                    <a:pt x="120000" y="108070"/>
                    <a:pt x="120000" y="107368"/>
                  </a:cubicBezTo>
                  <a:cubicBezTo>
                    <a:pt x="120000" y="2105"/>
                    <a:pt x="120000" y="2105"/>
                    <a:pt x="120000" y="2105"/>
                  </a:cubicBezTo>
                  <a:cubicBezTo>
                    <a:pt x="120000" y="1403"/>
                    <a:pt x="119489" y="0"/>
                    <a:pt x="118978"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 name="Google Shape;92;p5"/>
            <p:cNvSpPr/>
            <p:nvPr/>
          </p:nvSpPr>
          <p:spPr>
            <a:xfrm>
              <a:off x="133350" y="2701925"/>
              <a:ext cx="374700" cy="22200"/>
            </a:xfrm>
            <a:custGeom>
              <a:rect b="b" l="l" r="r" t="t"/>
              <a:pathLst>
                <a:path extrusionOk="0" h="120000" w="120000">
                  <a:moveTo>
                    <a:pt x="114857" y="0"/>
                  </a:moveTo>
                  <a:cubicBezTo>
                    <a:pt x="3428" y="0"/>
                    <a:pt x="3428" y="0"/>
                    <a:pt x="3428" y="0"/>
                  </a:cubicBezTo>
                  <a:cubicBezTo>
                    <a:pt x="1714" y="0"/>
                    <a:pt x="0" y="30000"/>
                    <a:pt x="0" y="60000"/>
                  </a:cubicBezTo>
                  <a:cubicBezTo>
                    <a:pt x="0" y="90000"/>
                    <a:pt x="1714" y="120000"/>
                    <a:pt x="3428" y="120000"/>
                  </a:cubicBezTo>
                  <a:cubicBezTo>
                    <a:pt x="114857" y="120000"/>
                    <a:pt x="114857" y="120000"/>
                    <a:pt x="114857" y="120000"/>
                  </a:cubicBezTo>
                  <a:cubicBezTo>
                    <a:pt x="118285" y="120000"/>
                    <a:pt x="120000" y="90000"/>
                    <a:pt x="120000" y="60000"/>
                  </a:cubicBezTo>
                  <a:cubicBezTo>
                    <a:pt x="120000" y="30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 name="Google Shape;93;p5"/>
            <p:cNvSpPr/>
            <p:nvPr/>
          </p:nvSpPr>
          <p:spPr>
            <a:xfrm>
              <a:off x="133350" y="2959100"/>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4" name="Google Shape;94;p5"/>
            <p:cNvSpPr/>
            <p:nvPr/>
          </p:nvSpPr>
          <p:spPr>
            <a:xfrm>
              <a:off x="133350" y="2787650"/>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72000"/>
                    <a:pt x="1714" y="120000"/>
                    <a:pt x="3428" y="120000"/>
                  </a:cubicBezTo>
                  <a:cubicBezTo>
                    <a:pt x="114857" y="120000"/>
                    <a:pt x="114857" y="120000"/>
                    <a:pt x="114857" y="120000"/>
                  </a:cubicBezTo>
                  <a:cubicBezTo>
                    <a:pt x="118285" y="120000"/>
                    <a:pt x="120000" y="72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 name="Google Shape;95;p5"/>
            <p:cNvSpPr/>
            <p:nvPr/>
          </p:nvSpPr>
          <p:spPr>
            <a:xfrm>
              <a:off x="133350" y="2873375"/>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 name="Google Shape;96;p5"/>
            <p:cNvSpPr/>
            <p:nvPr/>
          </p:nvSpPr>
          <p:spPr>
            <a:xfrm>
              <a:off x="598488" y="2616200"/>
              <a:ext cx="444600" cy="376200"/>
            </a:xfrm>
            <a:custGeom>
              <a:rect b="b" l="l" r="r" t="t"/>
              <a:pathLst>
                <a:path extrusionOk="0" h="120000" w="120000">
                  <a:moveTo>
                    <a:pt x="117108" y="0"/>
                  </a:moveTo>
                  <a:cubicBezTo>
                    <a:pt x="92530" y="0"/>
                    <a:pt x="92530" y="0"/>
                    <a:pt x="92530" y="0"/>
                  </a:cubicBezTo>
                  <a:cubicBezTo>
                    <a:pt x="91084" y="0"/>
                    <a:pt x="89638" y="1714"/>
                    <a:pt x="89638" y="3428"/>
                  </a:cubicBezTo>
                  <a:cubicBezTo>
                    <a:pt x="89638" y="32571"/>
                    <a:pt x="89638" y="32571"/>
                    <a:pt x="89638" y="32571"/>
                  </a:cubicBezTo>
                  <a:cubicBezTo>
                    <a:pt x="89638" y="34285"/>
                    <a:pt x="91084" y="36000"/>
                    <a:pt x="92530" y="36000"/>
                  </a:cubicBezTo>
                  <a:cubicBezTo>
                    <a:pt x="99759" y="36000"/>
                    <a:pt x="99759" y="36000"/>
                    <a:pt x="99759" y="36000"/>
                  </a:cubicBezTo>
                  <a:cubicBezTo>
                    <a:pt x="99759" y="58285"/>
                    <a:pt x="99759" y="58285"/>
                    <a:pt x="99759" y="58285"/>
                  </a:cubicBezTo>
                  <a:cubicBezTo>
                    <a:pt x="65060" y="58285"/>
                    <a:pt x="65060" y="58285"/>
                    <a:pt x="65060" y="58285"/>
                  </a:cubicBezTo>
                  <a:cubicBezTo>
                    <a:pt x="65060" y="36000"/>
                    <a:pt x="65060" y="36000"/>
                    <a:pt x="65060" y="36000"/>
                  </a:cubicBezTo>
                  <a:cubicBezTo>
                    <a:pt x="72289" y="36000"/>
                    <a:pt x="72289" y="36000"/>
                    <a:pt x="72289" y="36000"/>
                  </a:cubicBezTo>
                  <a:cubicBezTo>
                    <a:pt x="73734" y="36000"/>
                    <a:pt x="75180" y="34285"/>
                    <a:pt x="75180" y="32571"/>
                  </a:cubicBezTo>
                  <a:cubicBezTo>
                    <a:pt x="75180" y="3428"/>
                    <a:pt x="75180" y="3428"/>
                    <a:pt x="75180" y="3428"/>
                  </a:cubicBezTo>
                  <a:cubicBezTo>
                    <a:pt x="75180" y="1714"/>
                    <a:pt x="73734" y="0"/>
                    <a:pt x="72289" y="0"/>
                  </a:cubicBezTo>
                  <a:cubicBezTo>
                    <a:pt x="47710" y="0"/>
                    <a:pt x="47710" y="0"/>
                    <a:pt x="47710" y="0"/>
                  </a:cubicBezTo>
                  <a:cubicBezTo>
                    <a:pt x="46265" y="0"/>
                    <a:pt x="44819" y="1714"/>
                    <a:pt x="44819" y="3428"/>
                  </a:cubicBezTo>
                  <a:cubicBezTo>
                    <a:pt x="44819" y="32571"/>
                    <a:pt x="44819" y="32571"/>
                    <a:pt x="44819" y="32571"/>
                  </a:cubicBezTo>
                  <a:cubicBezTo>
                    <a:pt x="44819" y="34285"/>
                    <a:pt x="46265" y="36000"/>
                    <a:pt x="47710" y="36000"/>
                  </a:cubicBezTo>
                  <a:cubicBezTo>
                    <a:pt x="59277" y="36000"/>
                    <a:pt x="59277" y="36000"/>
                    <a:pt x="59277" y="36000"/>
                  </a:cubicBezTo>
                  <a:cubicBezTo>
                    <a:pt x="59277" y="58285"/>
                    <a:pt x="59277" y="58285"/>
                    <a:pt x="59277" y="58285"/>
                  </a:cubicBezTo>
                  <a:cubicBezTo>
                    <a:pt x="20240" y="58285"/>
                    <a:pt x="20240" y="58285"/>
                    <a:pt x="20240" y="58285"/>
                  </a:cubicBezTo>
                  <a:cubicBezTo>
                    <a:pt x="20240" y="36000"/>
                    <a:pt x="20240" y="36000"/>
                    <a:pt x="20240" y="36000"/>
                  </a:cubicBezTo>
                  <a:cubicBezTo>
                    <a:pt x="27469" y="36000"/>
                    <a:pt x="27469" y="36000"/>
                    <a:pt x="27469" y="36000"/>
                  </a:cubicBezTo>
                  <a:cubicBezTo>
                    <a:pt x="28915" y="36000"/>
                    <a:pt x="30361" y="34285"/>
                    <a:pt x="30361" y="32571"/>
                  </a:cubicBezTo>
                  <a:cubicBezTo>
                    <a:pt x="30361" y="3428"/>
                    <a:pt x="30361" y="3428"/>
                    <a:pt x="30361" y="3428"/>
                  </a:cubicBezTo>
                  <a:cubicBezTo>
                    <a:pt x="30361" y="1714"/>
                    <a:pt x="28915" y="0"/>
                    <a:pt x="27469" y="0"/>
                  </a:cubicBezTo>
                  <a:cubicBezTo>
                    <a:pt x="2891" y="0"/>
                    <a:pt x="2891" y="0"/>
                    <a:pt x="2891" y="0"/>
                  </a:cubicBezTo>
                  <a:cubicBezTo>
                    <a:pt x="1445" y="0"/>
                    <a:pt x="0" y="1714"/>
                    <a:pt x="0" y="3428"/>
                  </a:cubicBezTo>
                  <a:cubicBezTo>
                    <a:pt x="0" y="32571"/>
                    <a:pt x="0" y="32571"/>
                    <a:pt x="0" y="32571"/>
                  </a:cubicBezTo>
                  <a:cubicBezTo>
                    <a:pt x="0" y="34285"/>
                    <a:pt x="1445" y="36000"/>
                    <a:pt x="2891" y="36000"/>
                  </a:cubicBezTo>
                  <a:cubicBezTo>
                    <a:pt x="14457" y="36000"/>
                    <a:pt x="14457" y="36000"/>
                    <a:pt x="14457" y="36000"/>
                  </a:cubicBezTo>
                  <a:cubicBezTo>
                    <a:pt x="14457" y="61714"/>
                    <a:pt x="14457" y="61714"/>
                    <a:pt x="14457" y="61714"/>
                  </a:cubicBezTo>
                  <a:cubicBezTo>
                    <a:pt x="14457" y="63428"/>
                    <a:pt x="15903" y="65142"/>
                    <a:pt x="17349" y="65142"/>
                  </a:cubicBezTo>
                  <a:cubicBezTo>
                    <a:pt x="59277" y="65142"/>
                    <a:pt x="59277" y="65142"/>
                    <a:pt x="59277" y="65142"/>
                  </a:cubicBezTo>
                  <a:cubicBezTo>
                    <a:pt x="59277" y="89142"/>
                    <a:pt x="59277" y="89142"/>
                    <a:pt x="59277" y="89142"/>
                  </a:cubicBezTo>
                  <a:cubicBezTo>
                    <a:pt x="23132" y="89142"/>
                    <a:pt x="23132" y="89142"/>
                    <a:pt x="23132" y="89142"/>
                  </a:cubicBezTo>
                  <a:cubicBezTo>
                    <a:pt x="21686" y="89142"/>
                    <a:pt x="20240" y="90857"/>
                    <a:pt x="20240" y="92571"/>
                  </a:cubicBezTo>
                  <a:cubicBezTo>
                    <a:pt x="20240" y="116571"/>
                    <a:pt x="20240" y="116571"/>
                    <a:pt x="20240" y="116571"/>
                  </a:cubicBezTo>
                  <a:cubicBezTo>
                    <a:pt x="20240" y="118285"/>
                    <a:pt x="21686" y="120000"/>
                    <a:pt x="23132" y="120000"/>
                  </a:cubicBezTo>
                  <a:cubicBezTo>
                    <a:pt x="96867" y="120000"/>
                    <a:pt x="96867" y="120000"/>
                    <a:pt x="96867" y="120000"/>
                  </a:cubicBezTo>
                  <a:cubicBezTo>
                    <a:pt x="98313" y="120000"/>
                    <a:pt x="99759" y="118285"/>
                    <a:pt x="99759" y="116571"/>
                  </a:cubicBezTo>
                  <a:cubicBezTo>
                    <a:pt x="99759" y="92571"/>
                    <a:pt x="99759" y="92571"/>
                    <a:pt x="99759" y="92571"/>
                  </a:cubicBezTo>
                  <a:cubicBezTo>
                    <a:pt x="99759" y="90857"/>
                    <a:pt x="98313" y="89142"/>
                    <a:pt x="96867" y="89142"/>
                  </a:cubicBezTo>
                  <a:cubicBezTo>
                    <a:pt x="65060" y="89142"/>
                    <a:pt x="65060" y="89142"/>
                    <a:pt x="65060" y="89142"/>
                  </a:cubicBezTo>
                  <a:cubicBezTo>
                    <a:pt x="65060" y="65142"/>
                    <a:pt x="65060" y="65142"/>
                    <a:pt x="65060" y="65142"/>
                  </a:cubicBezTo>
                  <a:cubicBezTo>
                    <a:pt x="102650" y="65142"/>
                    <a:pt x="102650" y="65142"/>
                    <a:pt x="102650" y="65142"/>
                  </a:cubicBezTo>
                  <a:cubicBezTo>
                    <a:pt x="104096" y="65142"/>
                    <a:pt x="105542" y="63428"/>
                    <a:pt x="105542" y="61714"/>
                  </a:cubicBezTo>
                  <a:cubicBezTo>
                    <a:pt x="105542" y="36000"/>
                    <a:pt x="105542" y="36000"/>
                    <a:pt x="105542" y="36000"/>
                  </a:cubicBezTo>
                  <a:cubicBezTo>
                    <a:pt x="117108" y="36000"/>
                    <a:pt x="117108" y="36000"/>
                    <a:pt x="117108" y="36000"/>
                  </a:cubicBezTo>
                  <a:cubicBezTo>
                    <a:pt x="118554" y="36000"/>
                    <a:pt x="119999" y="34285"/>
                    <a:pt x="119999" y="32571"/>
                  </a:cubicBezTo>
                  <a:cubicBezTo>
                    <a:pt x="119999" y="3428"/>
                    <a:pt x="119999" y="3428"/>
                    <a:pt x="119999" y="3428"/>
                  </a:cubicBezTo>
                  <a:cubicBezTo>
                    <a:pt x="119999" y="1714"/>
                    <a:pt x="118554" y="0"/>
                    <a:pt x="117108" y="0"/>
                  </a:cubicBezTo>
                  <a:close/>
                  <a:moveTo>
                    <a:pt x="50602" y="29142"/>
                  </a:moveTo>
                  <a:cubicBezTo>
                    <a:pt x="50602" y="6857"/>
                    <a:pt x="50602" y="6857"/>
                    <a:pt x="50602" y="6857"/>
                  </a:cubicBezTo>
                  <a:cubicBezTo>
                    <a:pt x="69397" y="6857"/>
                    <a:pt x="69397" y="6857"/>
                    <a:pt x="69397" y="6857"/>
                  </a:cubicBezTo>
                  <a:cubicBezTo>
                    <a:pt x="69397" y="29142"/>
                    <a:pt x="69397" y="29142"/>
                    <a:pt x="69397" y="29142"/>
                  </a:cubicBezTo>
                  <a:cubicBezTo>
                    <a:pt x="65060" y="29142"/>
                    <a:pt x="65060" y="29142"/>
                    <a:pt x="65060" y="29142"/>
                  </a:cubicBezTo>
                  <a:cubicBezTo>
                    <a:pt x="59277" y="29142"/>
                    <a:pt x="59277" y="29142"/>
                    <a:pt x="59277" y="29142"/>
                  </a:cubicBezTo>
                  <a:lnTo>
                    <a:pt x="50602" y="29142"/>
                  </a:lnTo>
                  <a:close/>
                  <a:moveTo>
                    <a:pt x="5783" y="29142"/>
                  </a:moveTo>
                  <a:cubicBezTo>
                    <a:pt x="5783" y="6857"/>
                    <a:pt x="5783" y="6857"/>
                    <a:pt x="5783" y="6857"/>
                  </a:cubicBezTo>
                  <a:cubicBezTo>
                    <a:pt x="24578" y="6857"/>
                    <a:pt x="24578" y="6857"/>
                    <a:pt x="24578" y="6857"/>
                  </a:cubicBezTo>
                  <a:cubicBezTo>
                    <a:pt x="24578" y="29142"/>
                    <a:pt x="24578" y="29142"/>
                    <a:pt x="24578" y="29142"/>
                  </a:cubicBezTo>
                  <a:cubicBezTo>
                    <a:pt x="20240" y="29142"/>
                    <a:pt x="20240" y="29142"/>
                    <a:pt x="20240" y="29142"/>
                  </a:cubicBezTo>
                  <a:cubicBezTo>
                    <a:pt x="14457" y="29142"/>
                    <a:pt x="14457" y="29142"/>
                    <a:pt x="14457" y="29142"/>
                  </a:cubicBezTo>
                  <a:lnTo>
                    <a:pt x="5783" y="29142"/>
                  </a:lnTo>
                  <a:close/>
                  <a:moveTo>
                    <a:pt x="93975" y="96000"/>
                  </a:moveTo>
                  <a:cubicBezTo>
                    <a:pt x="93975" y="113142"/>
                    <a:pt x="93975" y="113142"/>
                    <a:pt x="93975" y="113142"/>
                  </a:cubicBezTo>
                  <a:cubicBezTo>
                    <a:pt x="26024" y="113142"/>
                    <a:pt x="26024" y="113142"/>
                    <a:pt x="26024" y="113142"/>
                  </a:cubicBezTo>
                  <a:cubicBezTo>
                    <a:pt x="26024" y="96000"/>
                    <a:pt x="26024" y="96000"/>
                    <a:pt x="26024" y="96000"/>
                  </a:cubicBezTo>
                  <a:cubicBezTo>
                    <a:pt x="59277" y="96000"/>
                    <a:pt x="59277" y="96000"/>
                    <a:pt x="59277" y="96000"/>
                  </a:cubicBezTo>
                  <a:cubicBezTo>
                    <a:pt x="65060" y="96000"/>
                    <a:pt x="65060" y="96000"/>
                    <a:pt x="65060" y="96000"/>
                  </a:cubicBezTo>
                  <a:lnTo>
                    <a:pt x="93975" y="96000"/>
                  </a:lnTo>
                  <a:close/>
                  <a:moveTo>
                    <a:pt x="114216" y="29142"/>
                  </a:moveTo>
                  <a:cubicBezTo>
                    <a:pt x="105542" y="29142"/>
                    <a:pt x="105542" y="29142"/>
                    <a:pt x="105542" y="29142"/>
                  </a:cubicBezTo>
                  <a:cubicBezTo>
                    <a:pt x="99759" y="29142"/>
                    <a:pt x="99759" y="29142"/>
                    <a:pt x="99759" y="29142"/>
                  </a:cubicBezTo>
                  <a:cubicBezTo>
                    <a:pt x="95421" y="29142"/>
                    <a:pt x="95421" y="29142"/>
                    <a:pt x="95421" y="29142"/>
                  </a:cubicBezTo>
                  <a:cubicBezTo>
                    <a:pt x="95421" y="6857"/>
                    <a:pt x="95421" y="6857"/>
                    <a:pt x="95421" y="6857"/>
                  </a:cubicBezTo>
                  <a:cubicBezTo>
                    <a:pt x="114216" y="6857"/>
                    <a:pt x="114216" y="6857"/>
                    <a:pt x="114216" y="6857"/>
                  </a:cubicBezTo>
                  <a:lnTo>
                    <a:pt x="114216" y="291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 name="Google Shape;97;p5"/>
            <p:cNvSpPr/>
            <p:nvPr/>
          </p:nvSpPr>
          <p:spPr>
            <a:xfrm>
              <a:off x="1476375" y="2262188"/>
              <a:ext cx="176100" cy="723900"/>
            </a:xfrm>
            <a:custGeom>
              <a:rect b="b" l="l" r="r" t="t"/>
              <a:pathLst>
                <a:path extrusionOk="0" h="120000" w="120000">
                  <a:moveTo>
                    <a:pt x="112727" y="68444"/>
                  </a:moveTo>
                  <a:cubicBezTo>
                    <a:pt x="109090" y="68444"/>
                    <a:pt x="105454" y="69333"/>
                    <a:pt x="105454" y="70222"/>
                  </a:cubicBezTo>
                  <a:cubicBezTo>
                    <a:pt x="105454" y="104888"/>
                    <a:pt x="105454" y="104888"/>
                    <a:pt x="105454" y="104888"/>
                  </a:cubicBezTo>
                  <a:cubicBezTo>
                    <a:pt x="105454" y="107555"/>
                    <a:pt x="98181" y="110222"/>
                    <a:pt x="87272" y="111111"/>
                  </a:cubicBezTo>
                  <a:cubicBezTo>
                    <a:pt x="87272" y="83555"/>
                    <a:pt x="87272" y="83555"/>
                    <a:pt x="87272" y="83555"/>
                  </a:cubicBezTo>
                  <a:cubicBezTo>
                    <a:pt x="87272" y="83555"/>
                    <a:pt x="87272" y="83555"/>
                    <a:pt x="87272" y="83555"/>
                  </a:cubicBezTo>
                  <a:cubicBezTo>
                    <a:pt x="87272" y="24000"/>
                    <a:pt x="87272" y="24000"/>
                    <a:pt x="87272" y="24000"/>
                  </a:cubicBezTo>
                  <a:cubicBezTo>
                    <a:pt x="87272" y="24000"/>
                    <a:pt x="87272" y="24000"/>
                    <a:pt x="87272" y="23111"/>
                  </a:cubicBezTo>
                  <a:cubicBezTo>
                    <a:pt x="87272" y="23111"/>
                    <a:pt x="87272" y="23111"/>
                    <a:pt x="87272" y="23111"/>
                  </a:cubicBezTo>
                  <a:cubicBezTo>
                    <a:pt x="87272" y="23111"/>
                    <a:pt x="87272" y="23111"/>
                    <a:pt x="87272" y="23111"/>
                  </a:cubicBezTo>
                  <a:cubicBezTo>
                    <a:pt x="87272" y="23111"/>
                    <a:pt x="87272" y="23111"/>
                    <a:pt x="87272" y="23111"/>
                  </a:cubicBezTo>
                  <a:cubicBezTo>
                    <a:pt x="50909" y="1777"/>
                    <a:pt x="50909" y="1777"/>
                    <a:pt x="50909" y="1777"/>
                  </a:cubicBezTo>
                  <a:cubicBezTo>
                    <a:pt x="50909" y="888"/>
                    <a:pt x="47272" y="0"/>
                    <a:pt x="43636" y="0"/>
                  </a:cubicBezTo>
                  <a:cubicBezTo>
                    <a:pt x="40000" y="0"/>
                    <a:pt x="36363" y="888"/>
                    <a:pt x="36363" y="1777"/>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4000"/>
                    <a:pt x="0" y="24000"/>
                    <a:pt x="0" y="24000"/>
                  </a:cubicBezTo>
                  <a:cubicBezTo>
                    <a:pt x="0" y="83555"/>
                    <a:pt x="0" y="83555"/>
                    <a:pt x="0" y="83555"/>
                  </a:cubicBezTo>
                  <a:cubicBezTo>
                    <a:pt x="0" y="117333"/>
                    <a:pt x="0" y="117333"/>
                    <a:pt x="0" y="117333"/>
                  </a:cubicBezTo>
                  <a:cubicBezTo>
                    <a:pt x="0" y="118222"/>
                    <a:pt x="0" y="119111"/>
                    <a:pt x="3636" y="119111"/>
                  </a:cubicBezTo>
                  <a:cubicBezTo>
                    <a:pt x="3636" y="119111"/>
                    <a:pt x="7272" y="120000"/>
                    <a:pt x="7272" y="120000"/>
                  </a:cubicBezTo>
                  <a:cubicBezTo>
                    <a:pt x="76363" y="120000"/>
                    <a:pt x="76363" y="120000"/>
                    <a:pt x="76363" y="120000"/>
                  </a:cubicBezTo>
                  <a:cubicBezTo>
                    <a:pt x="83636" y="120000"/>
                    <a:pt x="87272" y="119111"/>
                    <a:pt x="87272" y="117333"/>
                  </a:cubicBezTo>
                  <a:cubicBezTo>
                    <a:pt x="87272" y="115555"/>
                    <a:pt x="87272" y="115555"/>
                    <a:pt x="87272" y="115555"/>
                  </a:cubicBezTo>
                  <a:cubicBezTo>
                    <a:pt x="105454" y="114666"/>
                    <a:pt x="120000" y="110222"/>
                    <a:pt x="120000" y="104888"/>
                  </a:cubicBezTo>
                  <a:cubicBezTo>
                    <a:pt x="120000" y="70222"/>
                    <a:pt x="120000" y="70222"/>
                    <a:pt x="120000" y="70222"/>
                  </a:cubicBezTo>
                  <a:cubicBezTo>
                    <a:pt x="120000" y="69333"/>
                    <a:pt x="116363" y="68444"/>
                    <a:pt x="112727" y="68444"/>
                  </a:cubicBezTo>
                  <a:close/>
                  <a:moveTo>
                    <a:pt x="69090" y="80888"/>
                  </a:moveTo>
                  <a:cubicBezTo>
                    <a:pt x="18181" y="80888"/>
                    <a:pt x="18181" y="80888"/>
                    <a:pt x="18181" y="80888"/>
                  </a:cubicBezTo>
                  <a:cubicBezTo>
                    <a:pt x="18181" y="25777"/>
                    <a:pt x="18181" y="25777"/>
                    <a:pt x="18181" y="25777"/>
                  </a:cubicBezTo>
                  <a:cubicBezTo>
                    <a:pt x="69090" y="25777"/>
                    <a:pt x="69090" y="25777"/>
                    <a:pt x="69090" y="25777"/>
                  </a:cubicBezTo>
                  <a:lnTo>
                    <a:pt x="69090" y="80888"/>
                  </a:lnTo>
                  <a:close/>
                  <a:moveTo>
                    <a:pt x="43636" y="8000"/>
                  </a:moveTo>
                  <a:cubicBezTo>
                    <a:pt x="65454" y="21333"/>
                    <a:pt x="65454" y="21333"/>
                    <a:pt x="65454" y="21333"/>
                  </a:cubicBezTo>
                  <a:cubicBezTo>
                    <a:pt x="21818" y="21333"/>
                    <a:pt x="21818" y="21333"/>
                    <a:pt x="21818" y="21333"/>
                  </a:cubicBezTo>
                  <a:lnTo>
                    <a:pt x="43636" y="8000"/>
                  </a:lnTo>
                  <a:close/>
                  <a:moveTo>
                    <a:pt x="18181" y="115555"/>
                  </a:moveTo>
                  <a:cubicBezTo>
                    <a:pt x="18181" y="85333"/>
                    <a:pt x="18181" y="85333"/>
                    <a:pt x="18181" y="85333"/>
                  </a:cubicBezTo>
                  <a:cubicBezTo>
                    <a:pt x="69090" y="85333"/>
                    <a:pt x="69090" y="85333"/>
                    <a:pt x="69090" y="85333"/>
                  </a:cubicBezTo>
                  <a:cubicBezTo>
                    <a:pt x="69090" y="115555"/>
                    <a:pt x="69090" y="115555"/>
                    <a:pt x="69090" y="115555"/>
                  </a:cubicBezTo>
                  <a:lnTo>
                    <a:pt x="18181" y="11555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8" name="Google Shape;98;p5"/>
            <p:cNvSpPr/>
            <p:nvPr/>
          </p:nvSpPr>
          <p:spPr>
            <a:xfrm>
              <a:off x="207963" y="855663"/>
              <a:ext cx="711300" cy="1701900"/>
            </a:xfrm>
            <a:custGeom>
              <a:rect b="b" l="l" r="r" t="t"/>
              <a:pathLst>
                <a:path extrusionOk="0" h="120000" w="120000">
                  <a:moveTo>
                    <a:pt x="117293" y="84037"/>
                  </a:moveTo>
                  <a:cubicBezTo>
                    <a:pt x="116390" y="83280"/>
                    <a:pt x="101954" y="70788"/>
                    <a:pt x="91127" y="63217"/>
                  </a:cubicBezTo>
                  <a:cubicBezTo>
                    <a:pt x="87518" y="61324"/>
                    <a:pt x="83909" y="59810"/>
                    <a:pt x="79398" y="58675"/>
                  </a:cubicBezTo>
                  <a:cubicBezTo>
                    <a:pt x="79398" y="38611"/>
                    <a:pt x="79398" y="38611"/>
                    <a:pt x="79398" y="38611"/>
                  </a:cubicBezTo>
                  <a:cubicBezTo>
                    <a:pt x="88421" y="38611"/>
                    <a:pt x="88421" y="38611"/>
                    <a:pt x="88421" y="38611"/>
                  </a:cubicBezTo>
                  <a:cubicBezTo>
                    <a:pt x="90225" y="38611"/>
                    <a:pt x="91127" y="38233"/>
                    <a:pt x="91127" y="37476"/>
                  </a:cubicBezTo>
                  <a:cubicBezTo>
                    <a:pt x="91127" y="0"/>
                    <a:pt x="91127" y="0"/>
                    <a:pt x="91127" y="0"/>
                  </a:cubicBezTo>
                  <a:cubicBezTo>
                    <a:pt x="86616" y="0"/>
                    <a:pt x="86616" y="0"/>
                    <a:pt x="86616" y="0"/>
                  </a:cubicBezTo>
                  <a:cubicBezTo>
                    <a:pt x="86616" y="36719"/>
                    <a:pt x="86616" y="36719"/>
                    <a:pt x="86616" y="36719"/>
                  </a:cubicBezTo>
                  <a:cubicBezTo>
                    <a:pt x="9022" y="36719"/>
                    <a:pt x="9022" y="36719"/>
                    <a:pt x="9022" y="36719"/>
                  </a:cubicBezTo>
                  <a:cubicBezTo>
                    <a:pt x="9022" y="0"/>
                    <a:pt x="9022" y="0"/>
                    <a:pt x="9022" y="0"/>
                  </a:cubicBezTo>
                  <a:cubicBezTo>
                    <a:pt x="5413" y="0"/>
                    <a:pt x="5413" y="0"/>
                    <a:pt x="5413" y="0"/>
                  </a:cubicBezTo>
                  <a:cubicBezTo>
                    <a:pt x="5413" y="37476"/>
                    <a:pt x="5413" y="37476"/>
                    <a:pt x="5413" y="37476"/>
                  </a:cubicBezTo>
                  <a:cubicBezTo>
                    <a:pt x="5413" y="38233"/>
                    <a:pt x="6315" y="38611"/>
                    <a:pt x="7218" y="38611"/>
                  </a:cubicBezTo>
                  <a:cubicBezTo>
                    <a:pt x="17142" y="38611"/>
                    <a:pt x="17142" y="38611"/>
                    <a:pt x="17142" y="38611"/>
                  </a:cubicBezTo>
                  <a:cubicBezTo>
                    <a:pt x="17142" y="58675"/>
                    <a:pt x="17142" y="58675"/>
                    <a:pt x="17142" y="58675"/>
                  </a:cubicBezTo>
                  <a:cubicBezTo>
                    <a:pt x="6315" y="61703"/>
                    <a:pt x="0" y="66624"/>
                    <a:pt x="0" y="71545"/>
                  </a:cubicBezTo>
                  <a:cubicBezTo>
                    <a:pt x="0" y="100315"/>
                    <a:pt x="0" y="100315"/>
                    <a:pt x="0" y="100315"/>
                  </a:cubicBezTo>
                  <a:cubicBezTo>
                    <a:pt x="0" y="103343"/>
                    <a:pt x="6315" y="105615"/>
                    <a:pt x="12631" y="105615"/>
                  </a:cubicBezTo>
                  <a:cubicBezTo>
                    <a:pt x="16240" y="105615"/>
                    <a:pt x="18947" y="105236"/>
                    <a:pt x="20751" y="104479"/>
                  </a:cubicBezTo>
                  <a:cubicBezTo>
                    <a:pt x="20751" y="109022"/>
                    <a:pt x="20751" y="109022"/>
                    <a:pt x="20751" y="109022"/>
                  </a:cubicBezTo>
                  <a:cubicBezTo>
                    <a:pt x="20751" y="112050"/>
                    <a:pt x="27067" y="114321"/>
                    <a:pt x="33383" y="114321"/>
                  </a:cubicBezTo>
                  <a:cubicBezTo>
                    <a:pt x="36992" y="114321"/>
                    <a:pt x="39699" y="113943"/>
                    <a:pt x="41503" y="113186"/>
                  </a:cubicBezTo>
                  <a:cubicBezTo>
                    <a:pt x="41503" y="115078"/>
                    <a:pt x="41503" y="115078"/>
                    <a:pt x="41503" y="115078"/>
                  </a:cubicBezTo>
                  <a:cubicBezTo>
                    <a:pt x="41503" y="117728"/>
                    <a:pt x="46917" y="120000"/>
                    <a:pt x="54135" y="120000"/>
                  </a:cubicBezTo>
                  <a:cubicBezTo>
                    <a:pt x="61353" y="120000"/>
                    <a:pt x="66766" y="117728"/>
                    <a:pt x="66766" y="115078"/>
                  </a:cubicBezTo>
                  <a:cubicBezTo>
                    <a:pt x="66766" y="113186"/>
                    <a:pt x="66766" y="113186"/>
                    <a:pt x="66766" y="113186"/>
                  </a:cubicBezTo>
                  <a:cubicBezTo>
                    <a:pt x="68571" y="113943"/>
                    <a:pt x="72180" y="114321"/>
                    <a:pt x="74887" y="114321"/>
                  </a:cubicBezTo>
                  <a:cubicBezTo>
                    <a:pt x="82105" y="114321"/>
                    <a:pt x="87518" y="112050"/>
                    <a:pt x="87518" y="109022"/>
                  </a:cubicBezTo>
                  <a:cubicBezTo>
                    <a:pt x="87518" y="82902"/>
                    <a:pt x="87518" y="82902"/>
                    <a:pt x="87518" y="82902"/>
                  </a:cubicBezTo>
                  <a:cubicBezTo>
                    <a:pt x="101954" y="89716"/>
                    <a:pt x="101954" y="89716"/>
                    <a:pt x="101954" y="89716"/>
                  </a:cubicBezTo>
                  <a:cubicBezTo>
                    <a:pt x="101954" y="89716"/>
                    <a:pt x="101954" y="90094"/>
                    <a:pt x="101954" y="90094"/>
                  </a:cubicBezTo>
                  <a:cubicBezTo>
                    <a:pt x="106466" y="91230"/>
                    <a:pt x="112781" y="91230"/>
                    <a:pt x="116390" y="89716"/>
                  </a:cubicBezTo>
                  <a:cubicBezTo>
                    <a:pt x="120000" y="88201"/>
                    <a:pt x="120000" y="85930"/>
                    <a:pt x="117293" y="84037"/>
                  </a:cubicBezTo>
                  <a:close/>
                  <a:moveTo>
                    <a:pt x="20751" y="38990"/>
                  </a:moveTo>
                  <a:cubicBezTo>
                    <a:pt x="74887" y="38990"/>
                    <a:pt x="74887" y="38990"/>
                    <a:pt x="74887" y="38990"/>
                  </a:cubicBezTo>
                  <a:cubicBezTo>
                    <a:pt x="74887" y="45425"/>
                    <a:pt x="74887" y="45425"/>
                    <a:pt x="74887" y="45425"/>
                  </a:cubicBezTo>
                  <a:cubicBezTo>
                    <a:pt x="61353" y="45425"/>
                    <a:pt x="61353" y="45425"/>
                    <a:pt x="61353" y="45425"/>
                  </a:cubicBezTo>
                  <a:cubicBezTo>
                    <a:pt x="61353" y="43911"/>
                    <a:pt x="61353" y="43911"/>
                    <a:pt x="61353" y="43911"/>
                  </a:cubicBezTo>
                  <a:cubicBezTo>
                    <a:pt x="61353" y="43533"/>
                    <a:pt x="60451" y="42776"/>
                    <a:pt x="59548" y="42776"/>
                  </a:cubicBezTo>
                  <a:cubicBezTo>
                    <a:pt x="36992" y="42776"/>
                    <a:pt x="36992" y="42776"/>
                    <a:pt x="36992" y="42776"/>
                  </a:cubicBezTo>
                  <a:cubicBezTo>
                    <a:pt x="35187" y="42776"/>
                    <a:pt x="34285" y="43533"/>
                    <a:pt x="34285" y="43911"/>
                  </a:cubicBezTo>
                  <a:cubicBezTo>
                    <a:pt x="34285" y="45425"/>
                    <a:pt x="34285" y="45425"/>
                    <a:pt x="34285" y="45425"/>
                  </a:cubicBezTo>
                  <a:cubicBezTo>
                    <a:pt x="20751" y="45425"/>
                    <a:pt x="20751" y="45425"/>
                    <a:pt x="20751" y="45425"/>
                  </a:cubicBezTo>
                  <a:lnTo>
                    <a:pt x="20751" y="38990"/>
                  </a:lnTo>
                  <a:close/>
                  <a:moveTo>
                    <a:pt x="74887" y="47318"/>
                  </a:moveTo>
                  <a:cubicBezTo>
                    <a:pt x="74887" y="49968"/>
                    <a:pt x="74887" y="49968"/>
                    <a:pt x="74887" y="49968"/>
                  </a:cubicBezTo>
                  <a:cubicBezTo>
                    <a:pt x="61353" y="49968"/>
                    <a:pt x="61353" y="49968"/>
                    <a:pt x="61353" y="49968"/>
                  </a:cubicBezTo>
                  <a:cubicBezTo>
                    <a:pt x="61353" y="47318"/>
                    <a:pt x="61353" y="47318"/>
                    <a:pt x="61353" y="47318"/>
                  </a:cubicBezTo>
                  <a:lnTo>
                    <a:pt x="74887" y="47318"/>
                  </a:lnTo>
                  <a:close/>
                  <a:moveTo>
                    <a:pt x="56842" y="45047"/>
                  </a:moveTo>
                  <a:cubicBezTo>
                    <a:pt x="56842" y="52618"/>
                    <a:pt x="56842" y="52618"/>
                    <a:pt x="56842" y="52618"/>
                  </a:cubicBezTo>
                  <a:cubicBezTo>
                    <a:pt x="39699" y="52618"/>
                    <a:pt x="39699" y="52618"/>
                    <a:pt x="39699" y="52618"/>
                  </a:cubicBezTo>
                  <a:cubicBezTo>
                    <a:pt x="39699" y="45047"/>
                    <a:pt x="39699" y="45047"/>
                    <a:pt x="39699" y="45047"/>
                  </a:cubicBezTo>
                  <a:lnTo>
                    <a:pt x="56842" y="45047"/>
                  </a:lnTo>
                  <a:close/>
                  <a:moveTo>
                    <a:pt x="20751" y="47318"/>
                  </a:moveTo>
                  <a:cubicBezTo>
                    <a:pt x="34285" y="47318"/>
                    <a:pt x="34285" y="47318"/>
                    <a:pt x="34285" y="47318"/>
                  </a:cubicBezTo>
                  <a:cubicBezTo>
                    <a:pt x="34285" y="49968"/>
                    <a:pt x="34285" y="49968"/>
                    <a:pt x="34285" y="49968"/>
                  </a:cubicBezTo>
                  <a:cubicBezTo>
                    <a:pt x="20751" y="49968"/>
                    <a:pt x="20751" y="49968"/>
                    <a:pt x="20751" y="49968"/>
                  </a:cubicBezTo>
                  <a:lnTo>
                    <a:pt x="20751" y="47318"/>
                  </a:lnTo>
                  <a:close/>
                  <a:moveTo>
                    <a:pt x="112781" y="88580"/>
                  </a:moveTo>
                  <a:cubicBezTo>
                    <a:pt x="110977" y="89337"/>
                    <a:pt x="107368" y="89337"/>
                    <a:pt x="104661" y="88580"/>
                  </a:cubicBezTo>
                  <a:cubicBezTo>
                    <a:pt x="86616" y="79873"/>
                    <a:pt x="86616" y="79873"/>
                    <a:pt x="86616" y="79873"/>
                  </a:cubicBezTo>
                  <a:cubicBezTo>
                    <a:pt x="86616" y="79495"/>
                    <a:pt x="85714" y="79116"/>
                    <a:pt x="84812" y="79495"/>
                  </a:cubicBezTo>
                  <a:cubicBezTo>
                    <a:pt x="83909" y="79495"/>
                    <a:pt x="83007" y="79873"/>
                    <a:pt x="83007" y="80252"/>
                  </a:cubicBezTo>
                  <a:cubicBezTo>
                    <a:pt x="83007" y="109022"/>
                    <a:pt x="83007" y="109022"/>
                    <a:pt x="83007" y="109022"/>
                  </a:cubicBezTo>
                  <a:cubicBezTo>
                    <a:pt x="83007" y="110914"/>
                    <a:pt x="80300" y="112429"/>
                    <a:pt x="75789" y="112429"/>
                  </a:cubicBezTo>
                  <a:cubicBezTo>
                    <a:pt x="71278" y="112807"/>
                    <a:pt x="66766" y="111293"/>
                    <a:pt x="66766" y="109022"/>
                  </a:cubicBezTo>
                  <a:cubicBezTo>
                    <a:pt x="66766" y="93501"/>
                    <a:pt x="66766" y="93501"/>
                    <a:pt x="66766" y="93501"/>
                  </a:cubicBezTo>
                  <a:cubicBezTo>
                    <a:pt x="66766" y="92744"/>
                    <a:pt x="65864" y="92365"/>
                    <a:pt x="64060" y="92365"/>
                  </a:cubicBezTo>
                  <a:cubicBezTo>
                    <a:pt x="64060" y="92365"/>
                    <a:pt x="64060" y="92365"/>
                    <a:pt x="64060" y="92365"/>
                  </a:cubicBezTo>
                  <a:cubicBezTo>
                    <a:pt x="63157" y="92365"/>
                    <a:pt x="62255" y="92744"/>
                    <a:pt x="62255" y="93501"/>
                  </a:cubicBezTo>
                  <a:cubicBezTo>
                    <a:pt x="62255" y="109022"/>
                    <a:pt x="62255" y="109022"/>
                    <a:pt x="62255" y="109022"/>
                  </a:cubicBezTo>
                  <a:cubicBezTo>
                    <a:pt x="62255" y="114700"/>
                    <a:pt x="62255" y="114700"/>
                    <a:pt x="62255" y="114700"/>
                  </a:cubicBezTo>
                  <a:cubicBezTo>
                    <a:pt x="62255" y="116593"/>
                    <a:pt x="59548" y="118107"/>
                    <a:pt x="55037" y="118485"/>
                  </a:cubicBezTo>
                  <a:cubicBezTo>
                    <a:pt x="50526" y="118485"/>
                    <a:pt x="46015" y="116971"/>
                    <a:pt x="46015" y="115078"/>
                  </a:cubicBezTo>
                  <a:cubicBezTo>
                    <a:pt x="46015" y="109022"/>
                    <a:pt x="46015" y="109022"/>
                    <a:pt x="46015" y="109022"/>
                  </a:cubicBezTo>
                  <a:cubicBezTo>
                    <a:pt x="46015" y="93501"/>
                    <a:pt x="46015" y="93501"/>
                    <a:pt x="46015" y="93501"/>
                  </a:cubicBezTo>
                  <a:cubicBezTo>
                    <a:pt x="46015" y="92744"/>
                    <a:pt x="45112" y="92365"/>
                    <a:pt x="44210" y="92365"/>
                  </a:cubicBezTo>
                  <a:cubicBezTo>
                    <a:pt x="44210" y="92365"/>
                    <a:pt x="44210" y="92365"/>
                    <a:pt x="44210" y="92365"/>
                  </a:cubicBezTo>
                  <a:cubicBezTo>
                    <a:pt x="42406" y="92365"/>
                    <a:pt x="41503" y="92744"/>
                    <a:pt x="41503" y="93501"/>
                  </a:cubicBezTo>
                  <a:cubicBezTo>
                    <a:pt x="41503" y="109022"/>
                    <a:pt x="41503" y="109022"/>
                    <a:pt x="41503" y="109022"/>
                  </a:cubicBezTo>
                  <a:cubicBezTo>
                    <a:pt x="41503" y="110914"/>
                    <a:pt x="38796" y="112429"/>
                    <a:pt x="34285" y="112429"/>
                  </a:cubicBezTo>
                  <a:cubicBezTo>
                    <a:pt x="29774" y="112807"/>
                    <a:pt x="25263" y="111293"/>
                    <a:pt x="25263" y="109022"/>
                  </a:cubicBezTo>
                  <a:cubicBezTo>
                    <a:pt x="25263" y="100315"/>
                    <a:pt x="25263" y="100315"/>
                    <a:pt x="25263" y="100315"/>
                  </a:cubicBezTo>
                  <a:cubicBezTo>
                    <a:pt x="25263" y="88958"/>
                    <a:pt x="25263" y="88958"/>
                    <a:pt x="25263" y="88958"/>
                  </a:cubicBezTo>
                  <a:cubicBezTo>
                    <a:pt x="25263" y="88580"/>
                    <a:pt x="24360" y="88201"/>
                    <a:pt x="23458" y="88201"/>
                  </a:cubicBezTo>
                  <a:cubicBezTo>
                    <a:pt x="23458" y="88201"/>
                    <a:pt x="23458" y="88201"/>
                    <a:pt x="23458" y="88201"/>
                  </a:cubicBezTo>
                  <a:cubicBezTo>
                    <a:pt x="21654" y="88201"/>
                    <a:pt x="20751" y="88580"/>
                    <a:pt x="20751" y="88958"/>
                  </a:cubicBezTo>
                  <a:cubicBezTo>
                    <a:pt x="20751" y="100315"/>
                    <a:pt x="20751" y="100315"/>
                    <a:pt x="20751" y="100315"/>
                  </a:cubicBezTo>
                  <a:cubicBezTo>
                    <a:pt x="20751" y="102208"/>
                    <a:pt x="18045" y="103722"/>
                    <a:pt x="13533" y="103722"/>
                  </a:cubicBezTo>
                  <a:cubicBezTo>
                    <a:pt x="9022" y="104100"/>
                    <a:pt x="4511" y="102586"/>
                    <a:pt x="4511" y="100315"/>
                  </a:cubicBezTo>
                  <a:cubicBezTo>
                    <a:pt x="4511" y="71545"/>
                    <a:pt x="4511" y="71545"/>
                    <a:pt x="4511" y="71545"/>
                  </a:cubicBezTo>
                  <a:cubicBezTo>
                    <a:pt x="4511" y="67003"/>
                    <a:pt x="10827" y="62460"/>
                    <a:pt x="19849" y="60189"/>
                  </a:cubicBezTo>
                  <a:cubicBezTo>
                    <a:pt x="20751" y="59810"/>
                    <a:pt x="20751" y="59810"/>
                    <a:pt x="20751" y="59432"/>
                  </a:cubicBezTo>
                  <a:cubicBezTo>
                    <a:pt x="20751" y="52239"/>
                    <a:pt x="20751" y="52239"/>
                    <a:pt x="20751" y="52239"/>
                  </a:cubicBezTo>
                  <a:cubicBezTo>
                    <a:pt x="34285" y="52239"/>
                    <a:pt x="34285" y="52239"/>
                    <a:pt x="34285" y="52239"/>
                  </a:cubicBezTo>
                  <a:cubicBezTo>
                    <a:pt x="34285" y="53375"/>
                    <a:pt x="34285" y="53375"/>
                    <a:pt x="34285" y="53375"/>
                  </a:cubicBezTo>
                  <a:cubicBezTo>
                    <a:pt x="34285" y="54132"/>
                    <a:pt x="35187" y="54511"/>
                    <a:pt x="36992" y="54511"/>
                  </a:cubicBezTo>
                  <a:cubicBezTo>
                    <a:pt x="59548" y="54511"/>
                    <a:pt x="59548" y="54511"/>
                    <a:pt x="59548" y="54511"/>
                  </a:cubicBezTo>
                  <a:cubicBezTo>
                    <a:pt x="60451" y="54511"/>
                    <a:pt x="61353" y="54132"/>
                    <a:pt x="61353" y="53375"/>
                  </a:cubicBezTo>
                  <a:cubicBezTo>
                    <a:pt x="61353" y="52239"/>
                    <a:pt x="61353" y="52239"/>
                    <a:pt x="61353" y="52239"/>
                  </a:cubicBezTo>
                  <a:cubicBezTo>
                    <a:pt x="74887" y="52239"/>
                    <a:pt x="74887" y="52239"/>
                    <a:pt x="74887" y="52239"/>
                  </a:cubicBezTo>
                  <a:cubicBezTo>
                    <a:pt x="74887" y="59053"/>
                    <a:pt x="74887" y="59053"/>
                    <a:pt x="74887" y="59053"/>
                  </a:cubicBezTo>
                  <a:cubicBezTo>
                    <a:pt x="74887" y="59432"/>
                    <a:pt x="74887" y="59810"/>
                    <a:pt x="75789" y="59810"/>
                  </a:cubicBezTo>
                  <a:cubicBezTo>
                    <a:pt x="80300" y="60946"/>
                    <a:pt x="84812" y="62460"/>
                    <a:pt x="87518" y="64353"/>
                  </a:cubicBezTo>
                  <a:cubicBezTo>
                    <a:pt x="99248" y="71924"/>
                    <a:pt x="113684" y="84794"/>
                    <a:pt x="113684" y="85173"/>
                  </a:cubicBezTo>
                  <a:cubicBezTo>
                    <a:pt x="113684" y="85173"/>
                    <a:pt x="113684" y="85173"/>
                    <a:pt x="113684" y="85173"/>
                  </a:cubicBezTo>
                  <a:cubicBezTo>
                    <a:pt x="115488" y="86309"/>
                    <a:pt x="115488" y="87444"/>
                    <a:pt x="112781" y="8858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9" name="Google Shape;99;p5"/>
          <p:cNvGrpSpPr/>
          <p:nvPr/>
        </p:nvGrpSpPr>
        <p:grpSpPr>
          <a:xfrm>
            <a:off x="7106138" y="2674863"/>
            <a:ext cx="1551087" cy="2468625"/>
            <a:chOff x="715963" y="3538538"/>
            <a:chExt cx="1551087" cy="2468625"/>
          </a:xfrm>
        </p:grpSpPr>
        <p:sp>
          <p:nvSpPr>
            <p:cNvPr id="100" name="Google Shape;100;p5"/>
            <p:cNvSpPr/>
            <p:nvPr/>
          </p:nvSpPr>
          <p:spPr>
            <a:xfrm>
              <a:off x="785813" y="4429125"/>
              <a:ext cx="15900" cy="33300"/>
            </a:xfrm>
            <a:custGeom>
              <a:rect b="b" l="l" r="r" t="t"/>
              <a:pathLst>
                <a:path extrusionOk="0" h="120000" w="120000">
                  <a:moveTo>
                    <a:pt x="40000" y="0"/>
                  </a:moveTo>
                  <a:cubicBezTo>
                    <a:pt x="40000" y="0"/>
                    <a:pt x="0" y="20000"/>
                    <a:pt x="0" y="20000"/>
                  </a:cubicBezTo>
                  <a:cubicBezTo>
                    <a:pt x="0" y="100000"/>
                    <a:pt x="0" y="100000"/>
                    <a:pt x="0" y="100000"/>
                  </a:cubicBezTo>
                  <a:cubicBezTo>
                    <a:pt x="0" y="100000"/>
                    <a:pt x="40000" y="120000"/>
                    <a:pt x="40000" y="120000"/>
                  </a:cubicBezTo>
                  <a:cubicBezTo>
                    <a:pt x="80000" y="120000"/>
                    <a:pt x="120000" y="100000"/>
                    <a:pt x="120000" y="100000"/>
                  </a:cubicBezTo>
                  <a:cubicBezTo>
                    <a:pt x="120000" y="20000"/>
                    <a:pt x="120000" y="20000"/>
                    <a:pt x="120000" y="20000"/>
                  </a:cubicBezTo>
                  <a:cubicBezTo>
                    <a:pt x="120000" y="20000"/>
                    <a:pt x="80000" y="0"/>
                    <a:pt x="40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 name="Google Shape;101;p5"/>
            <p:cNvSpPr/>
            <p:nvPr/>
          </p:nvSpPr>
          <p:spPr>
            <a:xfrm>
              <a:off x="817563" y="4429125"/>
              <a:ext cx="15900" cy="33300"/>
            </a:xfrm>
            <a:custGeom>
              <a:rect b="b" l="l" r="r" t="t"/>
              <a:pathLst>
                <a:path extrusionOk="0" h="120000" w="120000">
                  <a:moveTo>
                    <a:pt x="80000" y="0"/>
                  </a:moveTo>
                  <a:cubicBezTo>
                    <a:pt x="40000" y="0"/>
                    <a:pt x="0" y="20000"/>
                    <a:pt x="0" y="20000"/>
                  </a:cubicBezTo>
                  <a:cubicBezTo>
                    <a:pt x="0" y="100000"/>
                    <a:pt x="0" y="100000"/>
                    <a:pt x="0" y="100000"/>
                  </a:cubicBezTo>
                  <a:cubicBezTo>
                    <a:pt x="0" y="100000"/>
                    <a:pt x="40000" y="120000"/>
                    <a:pt x="80000" y="120000"/>
                  </a:cubicBezTo>
                  <a:cubicBezTo>
                    <a:pt x="120000" y="120000"/>
                    <a:pt x="120000" y="100000"/>
                    <a:pt x="120000" y="100000"/>
                  </a:cubicBezTo>
                  <a:cubicBezTo>
                    <a:pt x="120000" y="20000"/>
                    <a:pt x="120000" y="20000"/>
                    <a:pt x="120000" y="20000"/>
                  </a:cubicBezTo>
                  <a:cubicBezTo>
                    <a:pt x="120000" y="20000"/>
                    <a:pt x="120000" y="0"/>
                    <a:pt x="80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2" name="Google Shape;102;p5"/>
            <p:cNvSpPr/>
            <p:nvPr/>
          </p:nvSpPr>
          <p:spPr>
            <a:xfrm>
              <a:off x="715963" y="4392613"/>
              <a:ext cx="187200" cy="401700"/>
            </a:xfrm>
            <a:custGeom>
              <a:rect b="b" l="l" r="r" t="t"/>
              <a:pathLst>
                <a:path extrusionOk="0" h="120000" w="120000">
                  <a:moveTo>
                    <a:pt x="113142" y="24000"/>
                  </a:moveTo>
                  <a:cubicBezTo>
                    <a:pt x="99428" y="24000"/>
                    <a:pt x="99428" y="24000"/>
                    <a:pt x="99428" y="24000"/>
                  </a:cubicBezTo>
                  <a:cubicBezTo>
                    <a:pt x="99428" y="3200"/>
                    <a:pt x="99428" y="3200"/>
                    <a:pt x="99428" y="3200"/>
                  </a:cubicBezTo>
                  <a:cubicBezTo>
                    <a:pt x="99428" y="1600"/>
                    <a:pt x="96000" y="0"/>
                    <a:pt x="92571" y="0"/>
                  </a:cubicBezTo>
                  <a:cubicBezTo>
                    <a:pt x="27428" y="0"/>
                    <a:pt x="27428" y="0"/>
                    <a:pt x="27428" y="0"/>
                  </a:cubicBezTo>
                  <a:cubicBezTo>
                    <a:pt x="24000" y="0"/>
                    <a:pt x="20571" y="1600"/>
                    <a:pt x="20571" y="3200"/>
                  </a:cubicBezTo>
                  <a:cubicBezTo>
                    <a:pt x="20571" y="24000"/>
                    <a:pt x="20571" y="24000"/>
                    <a:pt x="20571" y="24000"/>
                  </a:cubicBezTo>
                  <a:cubicBezTo>
                    <a:pt x="6857" y="24000"/>
                    <a:pt x="6857" y="24000"/>
                    <a:pt x="6857" y="24000"/>
                  </a:cubicBezTo>
                  <a:cubicBezTo>
                    <a:pt x="3428" y="24000"/>
                    <a:pt x="0" y="25600"/>
                    <a:pt x="0" y="28800"/>
                  </a:cubicBezTo>
                  <a:cubicBezTo>
                    <a:pt x="0" y="97600"/>
                    <a:pt x="0" y="97600"/>
                    <a:pt x="0" y="97600"/>
                  </a:cubicBezTo>
                  <a:cubicBezTo>
                    <a:pt x="0" y="110400"/>
                    <a:pt x="20571" y="120000"/>
                    <a:pt x="48000" y="120000"/>
                  </a:cubicBezTo>
                  <a:cubicBezTo>
                    <a:pt x="72000" y="120000"/>
                    <a:pt x="72000" y="120000"/>
                    <a:pt x="72000" y="120000"/>
                  </a:cubicBezTo>
                  <a:cubicBezTo>
                    <a:pt x="99428" y="120000"/>
                    <a:pt x="120000" y="110400"/>
                    <a:pt x="120000" y="97600"/>
                  </a:cubicBezTo>
                  <a:cubicBezTo>
                    <a:pt x="120000" y="28800"/>
                    <a:pt x="120000" y="28800"/>
                    <a:pt x="120000" y="28800"/>
                  </a:cubicBezTo>
                  <a:cubicBezTo>
                    <a:pt x="120000" y="25600"/>
                    <a:pt x="116571" y="24000"/>
                    <a:pt x="113142" y="24000"/>
                  </a:cubicBezTo>
                  <a:close/>
                  <a:moveTo>
                    <a:pt x="37714" y="8000"/>
                  </a:moveTo>
                  <a:cubicBezTo>
                    <a:pt x="82285" y="8000"/>
                    <a:pt x="82285" y="8000"/>
                    <a:pt x="82285" y="8000"/>
                  </a:cubicBezTo>
                  <a:cubicBezTo>
                    <a:pt x="82285" y="24000"/>
                    <a:pt x="82285" y="24000"/>
                    <a:pt x="82285" y="24000"/>
                  </a:cubicBezTo>
                  <a:cubicBezTo>
                    <a:pt x="37714" y="24000"/>
                    <a:pt x="37714" y="24000"/>
                    <a:pt x="37714" y="24000"/>
                  </a:cubicBezTo>
                  <a:lnTo>
                    <a:pt x="37714" y="8000"/>
                  </a:lnTo>
                  <a:close/>
                  <a:moveTo>
                    <a:pt x="72000" y="113600"/>
                  </a:moveTo>
                  <a:cubicBezTo>
                    <a:pt x="48000" y="113600"/>
                    <a:pt x="48000" y="113600"/>
                    <a:pt x="48000" y="113600"/>
                  </a:cubicBezTo>
                  <a:cubicBezTo>
                    <a:pt x="30857" y="113600"/>
                    <a:pt x="17142" y="105600"/>
                    <a:pt x="17142" y="97600"/>
                  </a:cubicBezTo>
                  <a:cubicBezTo>
                    <a:pt x="17142" y="32000"/>
                    <a:pt x="17142" y="32000"/>
                    <a:pt x="17142" y="32000"/>
                  </a:cubicBezTo>
                  <a:cubicBezTo>
                    <a:pt x="27428" y="32000"/>
                    <a:pt x="27428" y="32000"/>
                    <a:pt x="27428" y="32000"/>
                  </a:cubicBezTo>
                  <a:cubicBezTo>
                    <a:pt x="92571" y="32000"/>
                    <a:pt x="92571" y="32000"/>
                    <a:pt x="92571" y="32000"/>
                  </a:cubicBezTo>
                  <a:cubicBezTo>
                    <a:pt x="102857" y="32000"/>
                    <a:pt x="102857" y="32000"/>
                    <a:pt x="102857" y="32000"/>
                  </a:cubicBezTo>
                  <a:cubicBezTo>
                    <a:pt x="102857" y="97600"/>
                    <a:pt x="102857" y="97600"/>
                    <a:pt x="102857" y="97600"/>
                  </a:cubicBezTo>
                  <a:cubicBezTo>
                    <a:pt x="102857" y="105600"/>
                    <a:pt x="89142" y="113600"/>
                    <a:pt x="72000" y="1136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 name="Google Shape;103;p5"/>
            <p:cNvSpPr/>
            <p:nvPr/>
          </p:nvSpPr>
          <p:spPr>
            <a:xfrm>
              <a:off x="758825" y="4521200"/>
              <a:ext cx="101700" cy="27000"/>
            </a:xfrm>
            <a:custGeom>
              <a:rect b="b" l="l" r="r" t="t"/>
              <a:pathLst>
                <a:path extrusionOk="0" h="120000" w="120000">
                  <a:moveTo>
                    <a:pt x="107368" y="0"/>
                  </a:moveTo>
                  <a:cubicBezTo>
                    <a:pt x="12631" y="0"/>
                    <a:pt x="12631" y="0"/>
                    <a:pt x="12631" y="0"/>
                  </a:cubicBezTo>
                  <a:cubicBezTo>
                    <a:pt x="6315" y="0"/>
                    <a:pt x="0" y="24000"/>
                    <a:pt x="0" y="72000"/>
                  </a:cubicBezTo>
                  <a:cubicBezTo>
                    <a:pt x="0" y="96000"/>
                    <a:pt x="6315" y="120000"/>
                    <a:pt x="12631" y="120000"/>
                  </a:cubicBezTo>
                  <a:cubicBezTo>
                    <a:pt x="107368" y="120000"/>
                    <a:pt x="107368" y="120000"/>
                    <a:pt x="107368" y="120000"/>
                  </a:cubicBezTo>
                  <a:cubicBezTo>
                    <a:pt x="113684" y="120000"/>
                    <a:pt x="120000" y="96000"/>
                    <a:pt x="120000" y="72000"/>
                  </a:cubicBezTo>
                  <a:cubicBezTo>
                    <a:pt x="120000" y="24000"/>
                    <a:pt x="113684" y="0"/>
                    <a:pt x="107368"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 name="Google Shape;104;p5"/>
            <p:cNvSpPr/>
            <p:nvPr/>
          </p:nvSpPr>
          <p:spPr>
            <a:xfrm>
              <a:off x="1293813" y="4230688"/>
              <a:ext cx="523800" cy="371400"/>
            </a:xfrm>
            <a:custGeom>
              <a:rect b="b" l="l" r="r" t="t"/>
              <a:pathLst>
                <a:path extrusionOk="0" h="120000" w="12000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 name="Google Shape;105;p5"/>
            <p:cNvSpPr/>
            <p:nvPr/>
          </p:nvSpPr>
          <p:spPr>
            <a:xfrm>
              <a:off x="1106488" y="3538538"/>
              <a:ext cx="936600" cy="1255800"/>
            </a:xfrm>
            <a:custGeom>
              <a:rect b="b" l="l" r="r" t="t"/>
              <a:pathLst>
                <a:path extrusionOk="0" h="120000" w="12000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 name="Google Shape;106;p5"/>
            <p:cNvSpPr/>
            <p:nvPr/>
          </p:nvSpPr>
          <p:spPr>
            <a:xfrm>
              <a:off x="1293813" y="3748088"/>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7" name="Google Shape;107;p5"/>
            <p:cNvSpPr/>
            <p:nvPr/>
          </p:nvSpPr>
          <p:spPr>
            <a:xfrm>
              <a:off x="1293813" y="3919538"/>
              <a:ext cx="250800" cy="27000"/>
            </a:xfrm>
            <a:custGeom>
              <a:rect b="b" l="l" r="r" t="t"/>
              <a:pathLst>
                <a:path extrusionOk="0" h="120000" w="12000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8" name="Google Shape;108;p5"/>
            <p:cNvSpPr/>
            <p:nvPr/>
          </p:nvSpPr>
          <p:spPr>
            <a:xfrm>
              <a:off x="1325563" y="4048125"/>
              <a:ext cx="480900" cy="301500"/>
            </a:xfrm>
            <a:custGeom>
              <a:rect b="b" l="l" r="r" t="t"/>
              <a:pathLst>
                <a:path extrusionOk="0" h="120000" w="12000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9" name="Google Shape;109;p5"/>
            <p:cNvSpPr/>
            <p:nvPr/>
          </p:nvSpPr>
          <p:spPr>
            <a:xfrm>
              <a:off x="1293813" y="3833813"/>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0" name="Google Shape;110;p5"/>
            <p:cNvSpPr/>
            <p:nvPr/>
          </p:nvSpPr>
          <p:spPr>
            <a:xfrm>
              <a:off x="1555750" y="4462463"/>
              <a:ext cx="711300" cy="1544700"/>
            </a:xfrm>
            <a:custGeom>
              <a:rect b="b" l="l" r="r" t="t"/>
              <a:pathLst>
                <a:path extrusionOk="0" h="120000" w="12000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111" name="Shape 111"/>
        <p:cNvGrpSpPr/>
        <p:nvPr/>
      </p:nvGrpSpPr>
      <p:grpSpPr>
        <a:xfrm>
          <a:off x="0" y="0"/>
          <a:ext cx="0" cy="0"/>
          <a:chOff x="0" y="0"/>
          <a:chExt cx="0" cy="0"/>
        </a:xfrm>
      </p:grpSpPr>
      <p:sp>
        <p:nvSpPr>
          <p:cNvPr id="112" name="Google Shape;112;p6"/>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6"/>
          <p:cNvSpPr/>
          <p:nvPr/>
        </p:nvSpPr>
        <p:spPr>
          <a:xfrm>
            <a:off x="0" y="0"/>
            <a:ext cx="6096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6"/>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5" name="Google Shape;115;p6"/>
          <p:cNvSpPr txBox="1"/>
          <p:nvPr>
            <p:ph idx="1" type="body"/>
          </p:nvPr>
        </p:nvSpPr>
        <p:spPr>
          <a:xfrm>
            <a:off x="457200" y="1672300"/>
            <a:ext cx="2494200" cy="31551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116" name="Google Shape;116;p6"/>
          <p:cNvSpPr txBox="1"/>
          <p:nvPr>
            <p:ph idx="2" type="body"/>
          </p:nvPr>
        </p:nvSpPr>
        <p:spPr>
          <a:xfrm>
            <a:off x="3101652" y="1672300"/>
            <a:ext cx="2494200" cy="31551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117" name="Google Shape;117;p6"/>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118" name="Google Shape;118;p6"/>
          <p:cNvGrpSpPr/>
          <p:nvPr/>
        </p:nvGrpSpPr>
        <p:grpSpPr>
          <a:xfrm>
            <a:off x="6489150" y="0"/>
            <a:ext cx="1882725" cy="2446200"/>
            <a:chOff x="3357563" y="850900"/>
            <a:chExt cx="1882725" cy="2446200"/>
          </a:xfrm>
        </p:grpSpPr>
        <p:sp>
          <p:nvSpPr>
            <p:cNvPr id="119" name="Google Shape;119;p6"/>
            <p:cNvSpPr/>
            <p:nvPr/>
          </p:nvSpPr>
          <p:spPr>
            <a:xfrm>
              <a:off x="3833813" y="2476500"/>
              <a:ext cx="27000" cy="27000"/>
            </a:xfrm>
            <a:custGeom>
              <a:rect b="b" l="l" r="r" t="t"/>
              <a:pathLst>
                <a:path extrusionOk="0" h="120000" w="120000">
                  <a:moveTo>
                    <a:pt x="98823" y="0"/>
                  </a:moveTo>
                  <a:lnTo>
                    <a:pt x="0" y="0"/>
                  </a:lnTo>
                  <a:lnTo>
                    <a:pt x="0" y="120000"/>
                  </a:lnTo>
                  <a:lnTo>
                    <a:pt x="120000" y="120000"/>
                  </a:lnTo>
                  <a:lnTo>
                    <a:pt x="98823"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 name="Google Shape;120;p6"/>
            <p:cNvSpPr/>
            <p:nvPr/>
          </p:nvSpPr>
          <p:spPr>
            <a:xfrm>
              <a:off x="3736975" y="2476500"/>
              <a:ext cx="577800" cy="579300"/>
            </a:xfrm>
            <a:custGeom>
              <a:rect b="b" l="l" r="r" t="t"/>
              <a:pathLst>
                <a:path extrusionOk="0" h="120000" w="12000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 name="Google Shape;121;p6"/>
            <p:cNvSpPr/>
            <p:nvPr/>
          </p:nvSpPr>
          <p:spPr>
            <a:xfrm>
              <a:off x="4829175" y="2943225"/>
              <a:ext cx="250800" cy="252300"/>
            </a:xfrm>
            <a:custGeom>
              <a:rect b="b" l="l" r="r" t="t"/>
              <a:pathLst>
                <a:path extrusionOk="0" h="120000" w="120000">
                  <a:moveTo>
                    <a:pt x="58723" y="120000"/>
                  </a:moveTo>
                  <a:cubicBezTo>
                    <a:pt x="25531" y="120000"/>
                    <a:pt x="0" y="91914"/>
                    <a:pt x="0" y="58723"/>
                  </a:cubicBezTo>
                  <a:cubicBezTo>
                    <a:pt x="0" y="28085"/>
                    <a:pt x="25531" y="0"/>
                    <a:pt x="58723" y="0"/>
                  </a:cubicBezTo>
                  <a:cubicBezTo>
                    <a:pt x="91914" y="0"/>
                    <a:pt x="120000" y="28085"/>
                    <a:pt x="120000" y="58723"/>
                  </a:cubicBezTo>
                  <a:cubicBezTo>
                    <a:pt x="120000" y="91914"/>
                    <a:pt x="91914" y="120000"/>
                    <a:pt x="58723" y="120000"/>
                  </a:cubicBezTo>
                  <a:close/>
                  <a:moveTo>
                    <a:pt x="58723" y="12765"/>
                  </a:moveTo>
                  <a:cubicBezTo>
                    <a:pt x="33191" y="12765"/>
                    <a:pt x="12765" y="33191"/>
                    <a:pt x="12765" y="58723"/>
                  </a:cubicBezTo>
                  <a:cubicBezTo>
                    <a:pt x="12765" y="86808"/>
                    <a:pt x="33191" y="107234"/>
                    <a:pt x="58723" y="107234"/>
                  </a:cubicBezTo>
                  <a:cubicBezTo>
                    <a:pt x="84255" y="107234"/>
                    <a:pt x="104680" y="86808"/>
                    <a:pt x="104680" y="58723"/>
                  </a:cubicBezTo>
                  <a:cubicBezTo>
                    <a:pt x="104680" y="33191"/>
                    <a:pt x="84255" y="12765"/>
                    <a:pt x="58723" y="1276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 name="Google Shape;122;p6"/>
            <p:cNvSpPr/>
            <p:nvPr/>
          </p:nvSpPr>
          <p:spPr>
            <a:xfrm>
              <a:off x="4887913" y="2825750"/>
              <a:ext cx="250800" cy="252300"/>
            </a:xfrm>
            <a:custGeom>
              <a:rect b="b" l="l" r="r" t="t"/>
              <a:pathLst>
                <a:path extrusionOk="0" h="120000" w="120000">
                  <a:moveTo>
                    <a:pt x="102127" y="40851"/>
                  </a:moveTo>
                  <a:cubicBezTo>
                    <a:pt x="104680" y="45957"/>
                    <a:pt x="104680" y="53617"/>
                    <a:pt x="104680" y="58723"/>
                  </a:cubicBezTo>
                  <a:cubicBezTo>
                    <a:pt x="104680" y="84255"/>
                    <a:pt x="84255" y="107234"/>
                    <a:pt x="58723" y="107234"/>
                  </a:cubicBezTo>
                  <a:cubicBezTo>
                    <a:pt x="33191" y="107234"/>
                    <a:pt x="12765" y="84255"/>
                    <a:pt x="12765" y="58723"/>
                  </a:cubicBezTo>
                  <a:cubicBezTo>
                    <a:pt x="12765" y="33191"/>
                    <a:pt x="33191" y="12765"/>
                    <a:pt x="58723" y="12765"/>
                  </a:cubicBezTo>
                  <a:cubicBezTo>
                    <a:pt x="66382" y="12765"/>
                    <a:pt x="74042" y="15319"/>
                    <a:pt x="79148" y="17872"/>
                  </a:cubicBezTo>
                  <a:cubicBezTo>
                    <a:pt x="79148" y="15319"/>
                    <a:pt x="79148" y="10212"/>
                    <a:pt x="76595" y="7659"/>
                  </a:cubicBezTo>
                  <a:cubicBezTo>
                    <a:pt x="76595" y="5106"/>
                    <a:pt x="76595" y="5106"/>
                    <a:pt x="76595" y="2553"/>
                  </a:cubicBezTo>
                  <a:cubicBezTo>
                    <a:pt x="71489" y="0"/>
                    <a:pt x="66382" y="0"/>
                    <a:pt x="58723" y="0"/>
                  </a:cubicBezTo>
                  <a:cubicBezTo>
                    <a:pt x="25531" y="0"/>
                    <a:pt x="0" y="25531"/>
                    <a:pt x="0" y="58723"/>
                  </a:cubicBezTo>
                  <a:cubicBezTo>
                    <a:pt x="0" y="91914"/>
                    <a:pt x="25531" y="120000"/>
                    <a:pt x="58723" y="120000"/>
                  </a:cubicBezTo>
                  <a:cubicBezTo>
                    <a:pt x="91914" y="120000"/>
                    <a:pt x="120000" y="91914"/>
                    <a:pt x="120000" y="58723"/>
                  </a:cubicBezTo>
                  <a:cubicBezTo>
                    <a:pt x="120000" y="53617"/>
                    <a:pt x="117446" y="45957"/>
                    <a:pt x="114893" y="38297"/>
                  </a:cubicBezTo>
                  <a:cubicBezTo>
                    <a:pt x="109787" y="38297"/>
                    <a:pt x="107234" y="40851"/>
                    <a:pt x="102127" y="40851"/>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 name="Google Shape;123;p6"/>
            <p:cNvSpPr/>
            <p:nvPr/>
          </p:nvSpPr>
          <p:spPr>
            <a:xfrm>
              <a:off x="4770438" y="2825750"/>
              <a:ext cx="250800" cy="252300"/>
            </a:xfrm>
            <a:custGeom>
              <a:rect b="b" l="l" r="r" t="t"/>
              <a:pathLst>
                <a:path extrusionOk="0" h="120000" w="120000">
                  <a:moveTo>
                    <a:pt x="58723" y="120000"/>
                  </a:moveTo>
                  <a:cubicBezTo>
                    <a:pt x="25531" y="120000"/>
                    <a:pt x="0" y="91914"/>
                    <a:pt x="0" y="58723"/>
                  </a:cubicBezTo>
                  <a:cubicBezTo>
                    <a:pt x="0" y="25531"/>
                    <a:pt x="25531" y="0"/>
                    <a:pt x="58723" y="0"/>
                  </a:cubicBezTo>
                  <a:cubicBezTo>
                    <a:pt x="91914" y="0"/>
                    <a:pt x="120000" y="25531"/>
                    <a:pt x="120000" y="58723"/>
                  </a:cubicBezTo>
                  <a:cubicBezTo>
                    <a:pt x="120000" y="91914"/>
                    <a:pt x="91914" y="120000"/>
                    <a:pt x="58723" y="120000"/>
                  </a:cubicBezTo>
                  <a:close/>
                  <a:moveTo>
                    <a:pt x="58723" y="12765"/>
                  </a:moveTo>
                  <a:cubicBezTo>
                    <a:pt x="33191" y="12765"/>
                    <a:pt x="12765" y="33191"/>
                    <a:pt x="12765" y="58723"/>
                  </a:cubicBezTo>
                  <a:cubicBezTo>
                    <a:pt x="12765" y="84255"/>
                    <a:pt x="33191" y="107234"/>
                    <a:pt x="58723" y="107234"/>
                  </a:cubicBezTo>
                  <a:cubicBezTo>
                    <a:pt x="84255" y="107234"/>
                    <a:pt x="104680" y="84255"/>
                    <a:pt x="104680" y="58723"/>
                  </a:cubicBezTo>
                  <a:cubicBezTo>
                    <a:pt x="104680" y="33191"/>
                    <a:pt x="84255" y="12765"/>
                    <a:pt x="58723" y="1276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4" name="Google Shape;124;p6"/>
            <p:cNvSpPr/>
            <p:nvPr/>
          </p:nvSpPr>
          <p:spPr>
            <a:xfrm>
              <a:off x="4448175" y="1768475"/>
              <a:ext cx="577800" cy="579300"/>
            </a:xfrm>
            <a:custGeom>
              <a:rect b="b" l="l" r="r" t="t"/>
              <a:pathLst>
                <a:path extrusionOk="0" h="120000" w="120000">
                  <a:moveTo>
                    <a:pt x="116666" y="120000"/>
                  </a:moveTo>
                  <a:cubicBezTo>
                    <a:pt x="2222" y="120000"/>
                    <a:pt x="2222" y="120000"/>
                    <a:pt x="2222" y="120000"/>
                  </a:cubicBezTo>
                  <a:cubicBezTo>
                    <a:pt x="1111" y="120000"/>
                    <a:pt x="0" y="118888"/>
                    <a:pt x="0" y="116666"/>
                  </a:cubicBezTo>
                  <a:cubicBezTo>
                    <a:pt x="0" y="2222"/>
                    <a:pt x="0" y="2222"/>
                    <a:pt x="0" y="2222"/>
                  </a:cubicBezTo>
                  <a:cubicBezTo>
                    <a:pt x="0" y="1111"/>
                    <a:pt x="1111" y="0"/>
                    <a:pt x="2222" y="0"/>
                  </a:cubicBezTo>
                  <a:cubicBezTo>
                    <a:pt x="82222" y="0"/>
                    <a:pt x="82222" y="0"/>
                    <a:pt x="82222" y="0"/>
                  </a:cubicBezTo>
                  <a:cubicBezTo>
                    <a:pt x="83333" y="0"/>
                    <a:pt x="83333" y="0"/>
                    <a:pt x="84444" y="1111"/>
                  </a:cubicBezTo>
                  <a:cubicBezTo>
                    <a:pt x="118888" y="35555"/>
                    <a:pt x="118888" y="35555"/>
                    <a:pt x="118888" y="35555"/>
                  </a:cubicBezTo>
                  <a:cubicBezTo>
                    <a:pt x="120000" y="35555"/>
                    <a:pt x="120000" y="36666"/>
                    <a:pt x="120000" y="37777"/>
                  </a:cubicBezTo>
                  <a:cubicBezTo>
                    <a:pt x="120000" y="116666"/>
                    <a:pt x="120000" y="116666"/>
                    <a:pt x="120000" y="116666"/>
                  </a:cubicBezTo>
                  <a:cubicBezTo>
                    <a:pt x="120000" y="118888"/>
                    <a:pt x="118888" y="120000"/>
                    <a:pt x="116666" y="120000"/>
                  </a:cubicBezTo>
                  <a:close/>
                  <a:moveTo>
                    <a:pt x="5555" y="114444"/>
                  </a:moveTo>
                  <a:cubicBezTo>
                    <a:pt x="114444" y="114444"/>
                    <a:pt x="114444" y="114444"/>
                    <a:pt x="114444" y="114444"/>
                  </a:cubicBezTo>
                  <a:cubicBezTo>
                    <a:pt x="114444" y="38888"/>
                    <a:pt x="114444" y="38888"/>
                    <a:pt x="114444" y="38888"/>
                  </a:cubicBezTo>
                  <a:cubicBezTo>
                    <a:pt x="81111" y="5555"/>
                    <a:pt x="81111" y="5555"/>
                    <a:pt x="81111" y="5555"/>
                  </a:cubicBezTo>
                  <a:cubicBezTo>
                    <a:pt x="5555" y="5555"/>
                    <a:pt x="5555" y="5555"/>
                    <a:pt x="5555" y="5555"/>
                  </a:cubicBezTo>
                  <a:lnTo>
                    <a:pt x="5555" y="11444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5" name="Google Shape;125;p6"/>
            <p:cNvSpPr/>
            <p:nvPr/>
          </p:nvSpPr>
          <p:spPr>
            <a:xfrm>
              <a:off x="4829175" y="1779588"/>
              <a:ext cx="180900" cy="182700"/>
            </a:xfrm>
            <a:custGeom>
              <a:rect b="b" l="l" r="r" t="t"/>
              <a:pathLst>
                <a:path extrusionOk="0" h="120000" w="120000">
                  <a:moveTo>
                    <a:pt x="120000" y="120000"/>
                  </a:moveTo>
                  <a:cubicBezTo>
                    <a:pt x="10588" y="120000"/>
                    <a:pt x="10588" y="120000"/>
                    <a:pt x="10588" y="120000"/>
                  </a:cubicBezTo>
                  <a:cubicBezTo>
                    <a:pt x="3529" y="120000"/>
                    <a:pt x="0" y="116470"/>
                    <a:pt x="0" y="11294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6" name="Google Shape;126;p6"/>
            <p:cNvSpPr/>
            <p:nvPr/>
          </p:nvSpPr>
          <p:spPr>
            <a:xfrm>
              <a:off x="4662488" y="2717800"/>
              <a:ext cx="577800" cy="579300"/>
            </a:xfrm>
            <a:custGeom>
              <a:rect b="b" l="l" r="r" t="t"/>
              <a:pathLst>
                <a:path extrusionOk="0" h="120000" w="120000">
                  <a:moveTo>
                    <a:pt x="117777" y="120000"/>
                  </a:moveTo>
                  <a:cubicBezTo>
                    <a:pt x="3333" y="120000"/>
                    <a:pt x="3333" y="120000"/>
                    <a:pt x="3333" y="120000"/>
                  </a:cubicBezTo>
                  <a:cubicBezTo>
                    <a:pt x="1111" y="120000"/>
                    <a:pt x="0" y="118888"/>
                    <a:pt x="0" y="117777"/>
                  </a:cubicBezTo>
                  <a:cubicBezTo>
                    <a:pt x="0" y="3333"/>
                    <a:pt x="0" y="3333"/>
                    <a:pt x="0" y="3333"/>
                  </a:cubicBezTo>
                  <a:cubicBezTo>
                    <a:pt x="0" y="2222"/>
                    <a:pt x="1111" y="0"/>
                    <a:pt x="3333" y="0"/>
                  </a:cubicBezTo>
                  <a:cubicBezTo>
                    <a:pt x="82222" y="0"/>
                    <a:pt x="82222" y="0"/>
                    <a:pt x="82222" y="0"/>
                  </a:cubicBezTo>
                  <a:cubicBezTo>
                    <a:pt x="83333" y="0"/>
                    <a:pt x="84444" y="1111"/>
                    <a:pt x="84444" y="1111"/>
                  </a:cubicBezTo>
                  <a:cubicBezTo>
                    <a:pt x="120000" y="35555"/>
                    <a:pt x="120000" y="35555"/>
                    <a:pt x="120000" y="35555"/>
                  </a:cubicBezTo>
                  <a:cubicBezTo>
                    <a:pt x="120000" y="36666"/>
                    <a:pt x="120000" y="37777"/>
                    <a:pt x="120000" y="37777"/>
                  </a:cubicBezTo>
                  <a:cubicBezTo>
                    <a:pt x="120000" y="117777"/>
                    <a:pt x="120000" y="117777"/>
                    <a:pt x="120000" y="117777"/>
                  </a:cubicBezTo>
                  <a:cubicBezTo>
                    <a:pt x="120000" y="118888"/>
                    <a:pt x="118888" y="120000"/>
                    <a:pt x="117777" y="120000"/>
                  </a:cubicBezTo>
                  <a:close/>
                  <a:moveTo>
                    <a:pt x="5555" y="114444"/>
                  </a:moveTo>
                  <a:cubicBezTo>
                    <a:pt x="114444" y="114444"/>
                    <a:pt x="114444" y="114444"/>
                    <a:pt x="114444" y="114444"/>
                  </a:cubicBezTo>
                  <a:cubicBezTo>
                    <a:pt x="114444" y="38888"/>
                    <a:pt x="114444" y="38888"/>
                    <a:pt x="114444" y="38888"/>
                  </a:cubicBezTo>
                  <a:cubicBezTo>
                    <a:pt x="81111" y="6666"/>
                    <a:pt x="81111" y="6666"/>
                    <a:pt x="81111" y="6666"/>
                  </a:cubicBezTo>
                  <a:cubicBezTo>
                    <a:pt x="5555" y="6666"/>
                    <a:pt x="5555" y="6666"/>
                    <a:pt x="5555" y="6666"/>
                  </a:cubicBezTo>
                  <a:lnTo>
                    <a:pt x="5555" y="11444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 name="Google Shape;127;p6"/>
            <p:cNvSpPr/>
            <p:nvPr/>
          </p:nvSpPr>
          <p:spPr>
            <a:xfrm>
              <a:off x="5048250" y="2733675"/>
              <a:ext cx="180900" cy="182700"/>
            </a:xfrm>
            <a:custGeom>
              <a:rect b="b" l="l" r="r" t="t"/>
              <a:pathLst>
                <a:path extrusionOk="0" h="120000" w="120000">
                  <a:moveTo>
                    <a:pt x="120000" y="120000"/>
                  </a:moveTo>
                  <a:cubicBezTo>
                    <a:pt x="7058" y="120000"/>
                    <a:pt x="7058" y="120000"/>
                    <a:pt x="7058" y="120000"/>
                  </a:cubicBezTo>
                  <a:cubicBezTo>
                    <a:pt x="3529" y="120000"/>
                    <a:pt x="0" y="116470"/>
                    <a:pt x="0" y="10941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 name="Google Shape;128;p6"/>
            <p:cNvSpPr/>
            <p:nvPr/>
          </p:nvSpPr>
          <p:spPr>
            <a:xfrm>
              <a:off x="4529138" y="2149475"/>
              <a:ext cx="379500" cy="81000"/>
            </a:xfrm>
            <a:custGeom>
              <a:rect b="b" l="l" r="r" t="t"/>
              <a:pathLst>
                <a:path extrusionOk="0" h="120000" w="12000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 name="Google Shape;129;p6"/>
            <p:cNvSpPr/>
            <p:nvPr/>
          </p:nvSpPr>
          <p:spPr>
            <a:xfrm>
              <a:off x="4529138" y="2063750"/>
              <a:ext cx="401700" cy="63600"/>
            </a:xfrm>
            <a:custGeom>
              <a:rect b="b" l="l" r="r" t="t"/>
              <a:pathLst>
                <a:path extrusionOk="0" h="120000" w="12000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 name="Google Shape;130;p6"/>
            <p:cNvSpPr/>
            <p:nvPr/>
          </p:nvSpPr>
          <p:spPr>
            <a:xfrm>
              <a:off x="4540250" y="1982788"/>
              <a:ext cx="203100" cy="54000"/>
            </a:xfrm>
            <a:custGeom>
              <a:rect b="b" l="l" r="r" t="t"/>
              <a:pathLst>
                <a:path extrusionOk="0" h="120000" w="12000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1" name="Google Shape;131;p6"/>
            <p:cNvSpPr/>
            <p:nvPr/>
          </p:nvSpPr>
          <p:spPr>
            <a:xfrm>
              <a:off x="3357563" y="850900"/>
              <a:ext cx="807900" cy="1830300"/>
            </a:xfrm>
            <a:custGeom>
              <a:rect b="b" l="l" r="r" t="t"/>
              <a:pathLst>
                <a:path extrusionOk="0" h="120000" w="12000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32" name="Google Shape;132;p6"/>
          <p:cNvGrpSpPr/>
          <p:nvPr/>
        </p:nvGrpSpPr>
        <p:grpSpPr>
          <a:xfrm>
            <a:off x="6488950" y="3281388"/>
            <a:ext cx="2149388" cy="1862100"/>
            <a:chOff x="3305175" y="4144963"/>
            <a:chExt cx="2149388" cy="1862100"/>
          </a:xfrm>
        </p:grpSpPr>
        <p:sp>
          <p:nvSpPr>
            <p:cNvPr id="133" name="Google Shape;133;p6"/>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 name="Google Shape;134;p6"/>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 name="Google Shape;135;p6"/>
            <p:cNvSpPr/>
            <p:nvPr/>
          </p:nvSpPr>
          <p:spPr>
            <a:xfrm>
              <a:off x="3305175" y="4622800"/>
              <a:ext cx="1106400" cy="831900"/>
            </a:xfrm>
            <a:custGeom>
              <a:rect b="b" l="l" r="r" t="t"/>
              <a:pathLst>
                <a:path extrusionOk="0" h="120000" w="120000">
                  <a:moveTo>
                    <a:pt x="120000" y="14709"/>
                  </a:moveTo>
                  <a:cubicBezTo>
                    <a:pt x="120000" y="6193"/>
                    <a:pt x="115362" y="0"/>
                    <a:pt x="108985" y="0"/>
                  </a:cubicBezTo>
                  <a:cubicBezTo>
                    <a:pt x="11594" y="0"/>
                    <a:pt x="11594" y="0"/>
                    <a:pt x="11594" y="0"/>
                  </a:cubicBezTo>
                  <a:cubicBezTo>
                    <a:pt x="5217" y="0"/>
                    <a:pt x="0" y="6193"/>
                    <a:pt x="0" y="14709"/>
                  </a:cubicBezTo>
                  <a:cubicBezTo>
                    <a:pt x="0" y="100645"/>
                    <a:pt x="0" y="100645"/>
                    <a:pt x="0" y="100645"/>
                  </a:cubicBezTo>
                  <a:cubicBezTo>
                    <a:pt x="0" y="102193"/>
                    <a:pt x="579" y="102967"/>
                    <a:pt x="1739" y="102967"/>
                  </a:cubicBezTo>
                  <a:cubicBezTo>
                    <a:pt x="9855" y="102967"/>
                    <a:pt x="9855" y="102967"/>
                    <a:pt x="9855" y="102967"/>
                  </a:cubicBezTo>
                  <a:cubicBezTo>
                    <a:pt x="9855" y="117677"/>
                    <a:pt x="9855" y="117677"/>
                    <a:pt x="9855" y="117677"/>
                  </a:cubicBezTo>
                  <a:cubicBezTo>
                    <a:pt x="9855" y="119225"/>
                    <a:pt x="10434" y="120000"/>
                    <a:pt x="11594" y="120000"/>
                  </a:cubicBezTo>
                  <a:cubicBezTo>
                    <a:pt x="108985" y="120000"/>
                    <a:pt x="108985" y="120000"/>
                    <a:pt x="108985" y="120000"/>
                  </a:cubicBezTo>
                  <a:cubicBezTo>
                    <a:pt x="109565" y="120000"/>
                    <a:pt x="110144" y="119225"/>
                    <a:pt x="110144" y="117677"/>
                  </a:cubicBezTo>
                  <a:cubicBezTo>
                    <a:pt x="110144" y="29419"/>
                    <a:pt x="110144" y="29419"/>
                    <a:pt x="110144" y="29419"/>
                  </a:cubicBezTo>
                  <a:cubicBezTo>
                    <a:pt x="115942" y="28645"/>
                    <a:pt x="120000" y="22451"/>
                    <a:pt x="120000" y="14709"/>
                  </a:cubicBezTo>
                  <a:close/>
                  <a:moveTo>
                    <a:pt x="2898" y="99096"/>
                  </a:moveTo>
                  <a:cubicBezTo>
                    <a:pt x="2898" y="14709"/>
                    <a:pt x="2898" y="14709"/>
                    <a:pt x="2898" y="14709"/>
                  </a:cubicBezTo>
                  <a:cubicBezTo>
                    <a:pt x="2898" y="8516"/>
                    <a:pt x="6956" y="3870"/>
                    <a:pt x="11594" y="3870"/>
                  </a:cubicBezTo>
                  <a:cubicBezTo>
                    <a:pt x="16231" y="3870"/>
                    <a:pt x="19710" y="8516"/>
                    <a:pt x="19710" y="14709"/>
                  </a:cubicBezTo>
                  <a:cubicBezTo>
                    <a:pt x="19710" y="15483"/>
                    <a:pt x="19710" y="16258"/>
                    <a:pt x="19710" y="17032"/>
                  </a:cubicBezTo>
                  <a:cubicBezTo>
                    <a:pt x="11594" y="17032"/>
                    <a:pt x="11594" y="17032"/>
                    <a:pt x="11594" y="17032"/>
                  </a:cubicBezTo>
                  <a:cubicBezTo>
                    <a:pt x="10434" y="17032"/>
                    <a:pt x="9855" y="17806"/>
                    <a:pt x="9855" y="19354"/>
                  </a:cubicBezTo>
                  <a:cubicBezTo>
                    <a:pt x="9855" y="99096"/>
                    <a:pt x="9855" y="99096"/>
                    <a:pt x="9855" y="99096"/>
                  </a:cubicBezTo>
                  <a:lnTo>
                    <a:pt x="2898" y="99096"/>
                  </a:lnTo>
                  <a:close/>
                  <a:moveTo>
                    <a:pt x="12753" y="25548"/>
                  </a:moveTo>
                  <a:cubicBezTo>
                    <a:pt x="12753" y="20903"/>
                    <a:pt x="12753" y="20903"/>
                    <a:pt x="12753" y="20903"/>
                  </a:cubicBezTo>
                  <a:cubicBezTo>
                    <a:pt x="17971" y="20903"/>
                    <a:pt x="17971" y="20903"/>
                    <a:pt x="17971" y="20903"/>
                  </a:cubicBezTo>
                  <a:cubicBezTo>
                    <a:pt x="16811" y="23225"/>
                    <a:pt x="15072" y="25548"/>
                    <a:pt x="12753" y="25548"/>
                  </a:cubicBezTo>
                  <a:close/>
                  <a:moveTo>
                    <a:pt x="107246" y="116129"/>
                  </a:moveTo>
                  <a:cubicBezTo>
                    <a:pt x="12753" y="116129"/>
                    <a:pt x="12753" y="116129"/>
                    <a:pt x="12753" y="116129"/>
                  </a:cubicBezTo>
                  <a:cubicBezTo>
                    <a:pt x="12753" y="30193"/>
                    <a:pt x="12753" y="30193"/>
                    <a:pt x="12753" y="30193"/>
                  </a:cubicBezTo>
                  <a:cubicBezTo>
                    <a:pt x="107246" y="30193"/>
                    <a:pt x="107246" y="30193"/>
                    <a:pt x="107246" y="30193"/>
                  </a:cubicBezTo>
                  <a:lnTo>
                    <a:pt x="107246" y="116129"/>
                  </a:lnTo>
                  <a:close/>
                  <a:moveTo>
                    <a:pt x="108985" y="25548"/>
                  </a:moveTo>
                  <a:cubicBezTo>
                    <a:pt x="108985" y="26322"/>
                    <a:pt x="108985" y="26322"/>
                    <a:pt x="108985" y="26322"/>
                  </a:cubicBezTo>
                  <a:cubicBezTo>
                    <a:pt x="108985" y="26322"/>
                    <a:pt x="108985" y="26322"/>
                    <a:pt x="108985" y="26322"/>
                  </a:cubicBezTo>
                  <a:cubicBezTo>
                    <a:pt x="19130" y="26322"/>
                    <a:pt x="19130" y="26322"/>
                    <a:pt x="19130" y="26322"/>
                  </a:cubicBezTo>
                  <a:cubicBezTo>
                    <a:pt x="21449" y="23225"/>
                    <a:pt x="22608" y="19354"/>
                    <a:pt x="22608" y="14709"/>
                  </a:cubicBezTo>
                  <a:cubicBezTo>
                    <a:pt x="22608" y="10064"/>
                    <a:pt x="21449" y="6193"/>
                    <a:pt x="19130" y="3870"/>
                  </a:cubicBezTo>
                  <a:cubicBezTo>
                    <a:pt x="108985" y="3870"/>
                    <a:pt x="108985" y="3870"/>
                    <a:pt x="108985" y="3870"/>
                  </a:cubicBezTo>
                  <a:cubicBezTo>
                    <a:pt x="113623" y="3870"/>
                    <a:pt x="117101" y="8516"/>
                    <a:pt x="117101" y="14709"/>
                  </a:cubicBezTo>
                  <a:cubicBezTo>
                    <a:pt x="117101" y="20903"/>
                    <a:pt x="113623" y="25548"/>
                    <a:pt x="108985" y="25548"/>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 name="Google Shape;136;p6"/>
            <p:cNvSpPr/>
            <p:nvPr/>
          </p:nvSpPr>
          <p:spPr>
            <a:xfrm>
              <a:off x="3517900" y="4938713"/>
              <a:ext cx="381000" cy="381000"/>
            </a:xfrm>
            <a:custGeom>
              <a:rect b="b" l="l" r="r" t="t"/>
              <a:pathLst>
                <a:path extrusionOk="0" h="120000" w="120000">
                  <a:moveTo>
                    <a:pt x="59154" y="120000"/>
                  </a:moveTo>
                  <a:cubicBezTo>
                    <a:pt x="92957" y="120000"/>
                    <a:pt x="120000" y="92957"/>
                    <a:pt x="120000" y="60845"/>
                  </a:cubicBezTo>
                  <a:cubicBezTo>
                    <a:pt x="120000" y="27042"/>
                    <a:pt x="92957" y="0"/>
                    <a:pt x="59154" y="0"/>
                  </a:cubicBezTo>
                  <a:cubicBezTo>
                    <a:pt x="27042" y="0"/>
                    <a:pt x="0" y="27042"/>
                    <a:pt x="0" y="60845"/>
                  </a:cubicBezTo>
                  <a:cubicBezTo>
                    <a:pt x="0" y="92957"/>
                    <a:pt x="27042" y="120000"/>
                    <a:pt x="59154" y="120000"/>
                  </a:cubicBezTo>
                  <a:close/>
                  <a:moveTo>
                    <a:pt x="96338" y="23661"/>
                  </a:moveTo>
                  <a:cubicBezTo>
                    <a:pt x="94647" y="27042"/>
                    <a:pt x="92957" y="33802"/>
                    <a:pt x="87887" y="35492"/>
                  </a:cubicBezTo>
                  <a:cubicBezTo>
                    <a:pt x="81126" y="35492"/>
                    <a:pt x="74366" y="37183"/>
                    <a:pt x="70985" y="40563"/>
                  </a:cubicBezTo>
                  <a:cubicBezTo>
                    <a:pt x="70985" y="38873"/>
                    <a:pt x="70985" y="38873"/>
                    <a:pt x="70985" y="38873"/>
                  </a:cubicBezTo>
                  <a:cubicBezTo>
                    <a:pt x="72676" y="23661"/>
                    <a:pt x="69295" y="20281"/>
                    <a:pt x="69295" y="20281"/>
                  </a:cubicBezTo>
                  <a:cubicBezTo>
                    <a:pt x="65915" y="18591"/>
                    <a:pt x="64225" y="18591"/>
                    <a:pt x="62535" y="20281"/>
                  </a:cubicBezTo>
                  <a:cubicBezTo>
                    <a:pt x="60845" y="20281"/>
                    <a:pt x="60845" y="20281"/>
                    <a:pt x="59154" y="20281"/>
                  </a:cubicBezTo>
                  <a:cubicBezTo>
                    <a:pt x="59154" y="20281"/>
                    <a:pt x="59154" y="18591"/>
                    <a:pt x="59154" y="18591"/>
                  </a:cubicBezTo>
                  <a:cubicBezTo>
                    <a:pt x="59154" y="16901"/>
                    <a:pt x="67605" y="13521"/>
                    <a:pt x="76056" y="11830"/>
                  </a:cubicBezTo>
                  <a:cubicBezTo>
                    <a:pt x="82816" y="13521"/>
                    <a:pt x="89577" y="18591"/>
                    <a:pt x="96338" y="23661"/>
                  </a:cubicBezTo>
                  <a:close/>
                  <a:moveTo>
                    <a:pt x="72676" y="79436"/>
                  </a:moveTo>
                  <a:cubicBezTo>
                    <a:pt x="69295" y="82816"/>
                    <a:pt x="67605" y="82816"/>
                    <a:pt x="67605" y="82816"/>
                  </a:cubicBezTo>
                  <a:cubicBezTo>
                    <a:pt x="65915" y="82816"/>
                    <a:pt x="64225" y="84507"/>
                    <a:pt x="64225" y="86197"/>
                  </a:cubicBezTo>
                  <a:cubicBezTo>
                    <a:pt x="64225" y="89577"/>
                    <a:pt x="64225" y="94647"/>
                    <a:pt x="55774" y="94647"/>
                  </a:cubicBezTo>
                  <a:cubicBezTo>
                    <a:pt x="54084" y="92957"/>
                    <a:pt x="52394" y="87887"/>
                    <a:pt x="52394" y="87887"/>
                  </a:cubicBezTo>
                  <a:cubicBezTo>
                    <a:pt x="52394" y="86197"/>
                    <a:pt x="52394" y="86197"/>
                    <a:pt x="52394" y="84507"/>
                  </a:cubicBezTo>
                  <a:cubicBezTo>
                    <a:pt x="52394" y="84507"/>
                    <a:pt x="54084" y="81126"/>
                    <a:pt x="54084" y="79436"/>
                  </a:cubicBezTo>
                  <a:cubicBezTo>
                    <a:pt x="54084" y="76056"/>
                    <a:pt x="52394" y="72676"/>
                    <a:pt x="49014" y="70985"/>
                  </a:cubicBezTo>
                  <a:cubicBezTo>
                    <a:pt x="49014" y="67605"/>
                    <a:pt x="47323" y="64225"/>
                    <a:pt x="45633" y="62535"/>
                  </a:cubicBezTo>
                  <a:cubicBezTo>
                    <a:pt x="42253" y="60845"/>
                    <a:pt x="37183" y="60845"/>
                    <a:pt x="33802" y="60845"/>
                  </a:cubicBezTo>
                  <a:cubicBezTo>
                    <a:pt x="32112" y="60845"/>
                    <a:pt x="32112" y="60845"/>
                    <a:pt x="30422" y="60845"/>
                  </a:cubicBezTo>
                  <a:cubicBezTo>
                    <a:pt x="27042" y="60845"/>
                    <a:pt x="27042" y="55774"/>
                    <a:pt x="27042" y="55774"/>
                  </a:cubicBezTo>
                  <a:cubicBezTo>
                    <a:pt x="27042" y="55774"/>
                    <a:pt x="27042" y="42253"/>
                    <a:pt x="35492" y="40563"/>
                  </a:cubicBezTo>
                  <a:cubicBezTo>
                    <a:pt x="40563" y="38873"/>
                    <a:pt x="42253" y="38873"/>
                    <a:pt x="43943" y="40563"/>
                  </a:cubicBezTo>
                  <a:cubicBezTo>
                    <a:pt x="43943" y="40563"/>
                    <a:pt x="43943" y="40563"/>
                    <a:pt x="43943" y="42253"/>
                  </a:cubicBezTo>
                  <a:cubicBezTo>
                    <a:pt x="49014" y="47323"/>
                    <a:pt x="57464" y="45633"/>
                    <a:pt x="62535" y="43943"/>
                  </a:cubicBezTo>
                  <a:cubicBezTo>
                    <a:pt x="64225" y="43943"/>
                    <a:pt x="65915" y="42253"/>
                    <a:pt x="67605" y="42253"/>
                  </a:cubicBezTo>
                  <a:cubicBezTo>
                    <a:pt x="67605" y="42253"/>
                    <a:pt x="67605" y="42253"/>
                    <a:pt x="67605" y="42253"/>
                  </a:cubicBezTo>
                  <a:cubicBezTo>
                    <a:pt x="67605" y="43943"/>
                    <a:pt x="65915" y="45633"/>
                    <a:pt x="67605" y="47323"/>
                  </a:cubicBezTo>
                  <a:cubicBezTo>
                    <a:pt x="67605" y="49014"/>
                    <a:pt x="69295" y="49014"/>
                    <a:pt x="69295" y="49014"/>
                  </a:cubicBezTo>
                  <a:cubicBezTo>
                    <a:pt x="70985" y="50704"/>
                    <a:pt x="70985" y="54084"/>
                    <a:pt x="72676" y="55774"/>
                  </a:cubicBezTo>
                  <a:cubicBezTo>
                    <a:pt x="72676" y="57464"/>
                    <a:pt x="72676" y="57464"/>
                    <a:pt x="72676" y="59154"/>
                  </a:cubicBezTo>
                  <a:cubicBezTo>
                    <a:pt x="76056" y="60845"/>
                    <a:pt x="77746" y="60845"/>
                    <a:pt x="79436" y="60845"/>
                  </a:cubicBezTo>
                  <a:cubicBezTo>
                    <a:pt x="79436" y="62535"/>
                    <a:pt x="77746" y="64225"/>
                    <a:pt x="74366" y="67605"/>
                  </a:cubicBezTo>
                  <a:cubicBezTo>
                    <a:pt x="70985" y="70985"/>
                    <a:pt x="69295" y="72676"/>
                    <a:pt x="69295" y="74366"/>
                  </a:cubicBezTo>
                  <a:cubicBezTo>
                    <a:pt x="69295" y="77746"/>
                    <a:pt x="70985" y="79436"/>
                    <a:pt x="72676" y="79436"/>
                  </a:cubicBezTo>
                  <a:close/>
                  <a:moveTo>
                    <a:pt x="57464" y="8450"/>
                  </a:moveTo>
                  <a:cubicBezTo>
                    <a:pt x="52394" y="11830"/>
                    <a:pt x="49014" y="15211"/>
                    <a:pt x="50704" y="18591"/>
                  </a:cubicBezTo>
                  <a:cubicBezTo>
                    <a:pt x="50704" y="23661"/>
                    <a:pt x="52394" y="27042"/>
                    <a:pt x="55774" y="28732"/>
                  </a:cubicBezTo>
                  <a:cubicBezTo>
                    <a:pt x="57464" y="28732"/>
                    <a:pt x="60845" y="28732"/>
                    <a:pt x="62535" y="28732"/>
                  </a:cubicBezTo>
                  <a:cubicBezTo>
                    <a:pt x="62535" y="30422"/>
                    <a:pt x="62535" y="32112"/>
                    <a:pt x="62535" y="33802"/>
                  </a:cubicBezTo>
                  <a:cubicBezTo>
                    <a:pt x="62535" y="33802"/>
                    <a:pt x="60845" y="35492"/>
                    <a:pt x="60845" y="35492"/>
                  </a:cubicBezTo>
                  <a:cubicBezTo>
                    <a:pt x="57464" y="35492"/>
                    <a:pt x="52394" y="37183"/>
                    <a:pt x="50704" y="35492"/>
                  </a:cubicBezTo>
                  <a:cubicBezTo>
                    <a:pt x="50704" y="35492"/>
                    <a:pt x="50704" y="33802"/>
                    <a:pt x="49014" y="33802"/>
                  </a:cubicBezTo>
                  <a:cubicBezTo>
                    <a:pt x="45633" y="30422"/>
                    <a:pt x="40563" y="30422"/>
                    <a:pt x="33802" y="32112"/>
                  </a:cubicBezTo>
                  <a:cubicBezTo>
                    <a:pt x="18591" y="35492"/>
                    <a:pt x="18591" y="54084"/>
                    <a:pt x="18591" y="55774"/>
                  </a:cubicBezTo>
                  <a:cubicBezTo>
                    <a:pt x="18591" y="62535"/>
                    <a:pt x="21971" y="69295"/>
                    <a:pt x="30422" y="69295"/>
                  </a:cubicBezTo>
                  <a:cubicBezTo>
                    <a:pt x="32112" y="69295"/>
                    <a:pt x="32112" y="69295"/>
                    <a:pt x="33802" y="69295"/>
                  </a:cubicBezTo>
                  <a:cubicBezTo>
                    <a:pt x="35492" y="69295"/>
                    <a:pt x="38873" y="69295"/>
                    <a:pt x="40563" y="69295"/>
                  </a:cubicBezTo>
                  <a:cubicBezTo>
                    <a:pt x="40563" y="69295"/>
                    <a:pt x="40563" y="69295"/>
                    <a:pt x="40563" y="72676"/>
                  </a:cubicBezTo>
                  <a:cubicBezTo>
                    <a:pt x="40563" y="74366"/>
                    <a:pt x="40563" y="74366"/>
                    <a:pt x="42253" y="76056"/>
                  </a:cubicBezTo>
                  <a:cubicBezTo>
                    <a:pt x="43943" y="77746"/>
                    <a:pt x="45633" y="79436"/>
                    <a:pt x="45633" y="79436"/>
                  </a:cubicBezTo>
                  <a:cubicBezTo>
                    <a:pt x="45633" y="81126"/>
                    <a:pt x="45633" y="81126"/>
                    <a:pt x="43943" y="81126"/>
                  </a:cubicBezTo>
                  <a:cubicBezTo>
                    <a:pt x="43943" y="82816"/>
                    <a:pt x="42253" y="84507"/>
                    <a:pt x="42253" y="86197"/>
                  </a:cubicBezTo>
                  <a:cubicBezTo>
                    <a:pt x="42253" y="89577"/>
                    <a:pt x="49014" y="103098"/>
                    <a:pt x="54084" y="103098"/>
                  </a:cubicBezTo>
                  <a:cubicBezTo>
                    <a:pt x="65915" y="103098"/>
                    <a:pt x="72676" y="98028"/>
                    <a:pt x="72676" y="89577"/>
                  </a:cubicBezTo>
                  <a:cubicBezTo>
                    <a:pt x="74366" y="89577"/>
                    <a:pt x="77746" y="87887"/>
                    <a:pt x="79436" y="84507"/>
                  </a:cubicBezTo>
                  <a:cubicBezTo>
                    <a:pt x="81126" y="82816"/>
                    <a:pt x="82816" y="81126"/>
                    <a:pt x="82816" y="79436"/>
                  </a:cubicBezTo>
                  <a:cubicBezTo>
                    <a:pt x="81126" y="77746"/>
                    <a:pt x="81126" y="76056"/>
                    <a:pt x="79436" y="74366"/>
                  </a:cubicBezTo>
                  <a:cubicBezTo>
                    <a:pt x="79436" y="74366"/>
                    <a:pt x="79436" y="74366"/>
                    <a:pt x="81126" y="74366"/>
                  </a:cubicBezTo>
                  <a:cubicBezTo>
                    <a:pt x="84507" y="69295"/>
                    <a:pt x="94647" y="59154"/>
                    <a:pt x="86197" y="52394"/>
                  </a:cubicBezTo>
                  <a:cubicBezTo>
                    <a:pt x="86197" y="50704"/>
                    <a:pt x="82816" y="50704"/>
                    <a:pt x="81126" y="50704"/>
                  </a:cubicBezTo>
                  <a:cubicBezTo>
                    <a:pt x="81126" y="52394"/>
                    <a:pt x="81126" y="52394"/>
                    <a:pt x="79436" y="52394"/>
                  </a:cubicBezTo>
                  <a:cubicBezTo>
                    <a:pt x="79436" y="49014"/>
                    <a:pt x="79436" y="47323"/>
                    <a:pt x="77746" y="45633"/>
                  </a:cubicBezTo>
                  <a:cubicBezTo>
                    <a:pt x="81126" y="45633"/>
                    <a:pt x="84507" y="43943"/>
                    <a:pt x="87887" y="45633"/>
                  </a:cubicBezTo>
                  <a:cubicBezTo>
                    <a:pt x="87887" y="45633"/>
                    <a:pt x="89577" y="45633"/>
                    <a:pt x="91267" y="43943"/>
                  </a:cubicBezTo>
                  <a:cubicBezTo>
                    <a:pt x="96338" y="42253"/>
                    <a:pt x="99718" y="35492"/>
                    <a:pt x="103098" y="32112"/>
                  </a:cubicBezTo>
                  <a:cubicBezTo>
                    <a:pt x="108169" y="40563"/>
                    <a:pt x="111549" y="49014"/>
                    <a:pt x="111549" y="60845"/>
                  </a:cubicBezTo>
                  <a:cubicBezTo>
                    <a:pt x="111549" y="87887"/>
                    <a:pt x="87887" y="111549"/>
                    <a:pt x="59154" y="111549"/>
                  </a:cubicBezTo>
                  <a:cubicBezTo>
                    <a:pt x="30422" y="111549"/>
                    <a:pt x="8450" y="87887"/>
                    <a:pt x="8450" y="60845"/>
                  </a:cubicBezTo>
                  <a:cubicBezTo>
                    <a:pt x="8450" y="32112"/>
                    <a:pt x="30422" y="10140"/>
                    <a:pt x="57464" y="845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7" name="Google Shape;137;p6"/>
            <p:cNvSpPr/>
            <p:nvPr/>
          </p:nvSpPr>
          <p:spPr>
            <a:xfrm>
              <a:off x="3978275" y="4949825"/>
              <a:ext cx="214200" cy="270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 name="Google Shape;138;p6"/>
            <p:cNvSpPr/>
            <p:nvPr/>
          </p:nvSpPr>
          <p:spPr>
            <a:xfrm>
              <a:off x="3978275" y="5041900"/>
              <a:ext cx="214200" cy="270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 name="Google Shape;139;p6"/>
            <p:cNvSpPr/>
            <p:nvPr/>
          </p:nvSpPr>
          <p:spPr>
            <a:xfrm>
              <a:off x="3978275" y="5132388"/>
              <a:ext cx="214200" cy="270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0" name="Google Shape;140;p6"/>
            <p:cNvSpPr/>
            <p:nvPr/>
          </p:nvSpPr>
          <p:spPr>
            <a:xfrm>
              <a:off x="3978275" y="5224463"/>
              <a:ext cx="214200" cy="255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1" name="Google Shape;141;p6"/>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42" name="Shape 142"/>
        <p:cNvGrpSpPr/>
        <p:nvPr/>
      </p:nvGrpSpPr>
      <p:grpSpPr>
        <a:xfrm>
          <a:off x="0" y="0"/>
          <a:ext cx="0" cy="0"/>
          <a:chOff x="0" y="0"/>
          <a:chExt cx="0" cy="0"/>
        </a:xfrm>
      </p:grpSpPr>
      <p:sp>
        <p:nvSpPr>
          <p:cNvPr id="143" name="Google Shape;143;p7"/>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7"/>
          <p:cNvSpPr/>
          <p:nvPr/>
        </p:nvSpPr>
        <p:spPr>
          <a:xfrm>
            <a:off x="0" y="0"/>
            <a:ext cx="6096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7"/>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6" name="Google Shape;146;p7"/>
          <p:cNvSpPr txBox="1"/>
          <p:nvPr>
            <p:ph idx="1" type="body"/>
          </p:nvPr>
        </p:nvSpPr>
        <p:spPr>
          <a:xfrm>
            <a:off x="457200" y="1661575"/>
            <a:ext cx="1656300" cy="3055200"/>
          </a:xfrm>
          <a:prstGeom prst="rect">
            <a:avLst/>
          </a:prstGeom>
        </p:spPr>
        <p:txBody>
          <a:bodyPr anchorCtr="0" anchor="t" bIns="91425" lIns="91425" spcFirstLastPara="1" rIns="91425" wrap="square" tIns="91425">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47" name="Google Shape;147;p7"/>
          <p:cNvSpPr txBox="1"/>
          <p:nvPr>
            <p:ph idx="2" type="body"/>
          </p:nvPr>
        </p:nvSpPr>
        <p:spPr>
          <a:xfrm>
            <a:off x="2198350" y="1661575"/>
            <a:ext cx="1656300" cy="3055200"/>
          </a:xfrm>
          <a:prstGeom prst="rect">
            <a:avLst/>
          </a:prstGeom>
        </p:spPr>
        <p:txBody>
          <a:bodyPr anchorCtr="0" anchor="t" bIns="91425" lIns="91425" spcFirstLastPara="1" rIns="91425" wrap="square" tIns="91425">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48" name="Google Shape;148;p7"/>
          <p:cNvSpPr txBox="1"/>
          <p:nvPr>
            <p:ph idx="3" type="body"/>
          </p:nvPr>
        </p:nvSpPr>
        <p:spPr>
          <a:xfrm>
            <a:off x="3939500" y="1661575"/>
            <a:ext cx="1656300" cy="3055200"/>
          </a:xfrm>
          <a:prstGeom prst="rect">
            <a:avLst/>
          </a:prstGeom>
        </p:spPr>
        <p:txBody>
          <a:bodyPr anchorCtr="0" anchor="t" bIns="91425" lIns="91425" spcFirstLastPara="1" rIns="91425" wrap="square" tIns="91425">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49" name="Google Shape;149;p7"/>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150" name="Google Shape;150;p7"/>
          <p:cNvGrpSpPr/>
          <p:nvPr/>
        </p:nvGrpSpPr>
        <p:grpSpPr>
          <a:xfrm>
            <a:off x="6405913" y="-12"/>
            <a:ext cx="2347900" cy="2270150"/>
            <a:chOff x="6545263" y="855663"/>
            <a:chExt cx="2347900" cy="2270150"/>
          </a:xfrm>
        </p:grpSpPr>
        <p:sp>
          <p:nvSpPr>
            <p:cNvPr id="151" name="Google Shape;151;p7"/>
            <p:cNvSpPr/>
            <p:nvPr/>
          </p:nvSpPr>
          <p:spPr>
            <a:xfrm>
              <a:off x="6913563" y="25352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2" name="Google Shape;152;p7"/>
            <p:cNvSpPr/>
            <p:nvPr/>
          </p:nvSpPr>
          <p:spPr>
            <a:xfrm>
              <a:off x="6913563" y="26368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3" name="Google Shape;153;p7"/>
            <p:cNvSpPr/>
            <p:nvPr/>
          </p:nvSpPr>
          <p:spPr>
            <a:xfrm>
              <a:off x="6721475" y="2084388"/>
              <a:ext cx="1112700" cy="960300"/>
            </a:xfrm>
            <a:custGeom>
              <a:rect b="b" l="l" r="r" t="t"/>
              <a:pathLst>
                <a:path extrusionOk="0" h="120000" w="12000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4" name="Google Shape;154;p7"/>
            <p:cNvSpPr/>
            <p:nvPr/>
          </p:nvSpPr>
          <p:spPr>
            <a:xfrm>
              <a:off x="6913563" y="2740025"/>
              <a:ext cx="176100" cy="27000"/>
            </a:xfrm>
            <a:custGeom>
              <a:rect b="b" l="l" r="r" t="t"/>
              <a:pathLst>
                <a:path extrusionOk="0" h="120000" w="12000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5" name="Google Shape;155;p7"/>
            <p:cNvSpPr/>
            <p:nvPr/>
          </p:nvSpPr>
          <p:spPr>
            <a:xfrm>
              <a:off x="7854950" y="2519363"/>
              <a:ext cx="96900" cy="96900"/>
            </a:xfrm>
            <a:custGeom>
              <a:rect b="b" l="l" r="r" t="t"/>
              <a:pathLst>
                <a:path extrusionOk="0" h="120000" w="12000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6" name="Google Shape;156;p7"/>
            <p:cNvSpPr/>
            <p:nvPr/>
          </p:nvSpPr>
          <p:spPr>
            <a:xfrm>
              <a:off x="6635750" y="2417763"/>
              <a:ext cx="27000" cy="300000"/>
            </a:xfrm>
            <a:custGeom>
              <a:rect b="b" l="l" r="r" t="t"/>
              <a:pathLst>
                <a:path extrusionOk="0" h="120000" w="12000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7" name="Google Shape;157;p7"/>
            <p:cNvSpPr/>
            <p:nvPr/>
          </p:nvSpPr>
          <p:spPr>
            <a:xfrm>
              <a:off x="7218363" y="2325688"/>
              <a:ext cx="444600" cy="441300"/>
            </a:xfrm>
            <a:custGeom>
              <a:rect b="b" l="l" r="r" t="t"/>
              <a:pathLst>
                <a:path extrusionOk="0" h="120000" w="12000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8" name="Google Shape;158;p7"/>
            <p:cNvSpPr/>
            <p:nvPr/>
          </p:nvSpPr>
          <p:spPr>
            <a:xfrm>
              <a:off x="6550025" y="2005013"/>
              <a:ext cx="1465200" cy="1120800"/>
            </a:xfrm>
            <a:custGeom>
              <a:rect b="b" l="l" r="r" t="t"/>
              <a:pathLst>
                <a:path extrusionOk="0" h="120000" w="12000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9" name="Google Shape;159;p7"/>
            <p:cNvSpPr/>
            <p:nvPr/>
          </p:nvSpPr>
          <p:spPr>
            <a:xfrm>
              <a:off x="8234363" y="2009775"/>
              <a:ext cx="658800" cy="547800"/>
            </a:xfrm>
            <a:custGeom>
              <a:rect b="b" l="l" r="r" t="t"/>
              <a:pathLst>
                <a:path extrusionOk="0" h="120000" w="120000">
                  <a:moveTo>
                    <a:pt x="120000" y="65882"/>
                  </a:moveTo>
                  <a:cubicBezTo>
                    <a:pt x="120000" y="45882"/>
                    <a:pt x="106341" y="29411"/>
                    <a:pt x="89756" y="27058"/>
                  </a:cubicBezTo>
                  <a:cubicBezTo>
                    <a:pt x="89756" y="27058"/>
                    <a:pt x="89756" y="27058"/>
                    <a:pt x="89756" y="27058"/>
                  </a:cubicBezTo>
                  <a:cubicBezTo>
                    <a:pt x="89756" y="11764"/>
                    <a:pt x="80000" y="0"/>
                    <a:pt x="67317" y="0"/>
                  </a:cubicBezTo>
                  <a:cubicBezTo>
                    <a:pt x="22439" y="0"/>
                    <a:pt x="22439" y="0"/>
                    <a:pt x="22439" y="0"/>
                  </a:cubicBezTo>
                  <a:cubicBezTo>
                    <a:pt x="10731" y="0"/>
                    <a:pt x="0" y="11764"/>
                    <a:pt x="0" y="27058"/>
                  </a:cubicBezTo>
                  <a:cubicBezTo>
                    <a:pt x="0" y="117647"/>
                    <a:pt x="0" y="117647"/>
                    <a:pt x="0" y="117647"/>
                  </a:cubicBezTo>
                  <a:cubicBezTo>
                    <a:pt x="0" y="118823"/>
                    <a:pt x="975" y="120000"/>
                    <a:pt x="2926" y="120000"/>
                  </a:cubicBezTo>
                  <a:cubicBezTo>
                    <a:pt x="87804" y="120000"/>
                    <a:pt x="87804" y="120000"/>
                    <a:pt x="87804" y="120000"/>
                  </a:cubicBezTo>
                  <a:cubicBezTo>
                    <a:pt x="88780" y="120000"/>
                    <a:pt x="89756" y="118823"/>
                    <a:pt x="89756" y="117647"/>
                  </a:cubicBezTo>
                  <a:cubicBezTo>
                    <a:pt x="89756" y="104705"/>
                    <a:pt x="89756" y="104705"/>
                    <a:pt x="89756" y="104705"/>
                  </a:cubicBezTo>
                  <a:cubicBezTo>
                    <a:pt x="106341" y="103529"/>
                    <a:pt x="120000" y="87058"/>
                    <a:pt x="120000" y="65882"/>
                  </a:cubicBezTo>
                  <a:close/>
                  <a:moveTo>
                    <a:pt x="89756" y="48235"/>
                  </a:moveTo>
                  <a:cubicBezTo>
                    <a:pt x="96585" y="49411"/>
                    <a:pt x="102439" y="57647"/>
                    <a:pt x="102439" y="65882"/>
                  </a:cubicBezTo>
                  <a:cubicBezTo>
                    <a:pt x="102439" y="75294"/>
                    <a:pt x="96585" y="82352"/>
                    <a:pt x="89756" y="84705"/>
                  </a:cubicBezTo>
                  <a:lnTo>
                    <a:pt x="89756" y="48235"/>
                  </a:lnTo>
                  <a:close/>
                  <a:moveTo>
                    <a:pt x="22439" y="5882"/>
                  </a:moveTo>
                  <a:cubicBezTo>
                    <a:pt x="67317" y="5882"/>
                    <a:pt x="67317" y="5882"/>
                    <a:pt x="67317" y="5882"/>
                  </a:cubicBezTo>
                  <a:cubicBezTo>
                    <a:pt x="77073" y="5882"/>
                    <a:pt x="84878" y="15294"/>
                    <a:pt x="84878" y="27058"/>
                  </a:cubicBezTo>
                  <a:cubicBezTo>
                    <a:pt x="84878" y="114117"/>
                    <a:pt x="84878" y="114117"/>
                    <a:pt x="84878" y="114117"/>
                  </a:cubicBezTo>
                  <a:cubicBezTo>
                    <a:pt x="4878" y="114117"/>
                    <a:pt x="4878" y="114117"/>
                    <a:pt x="4878" y="114117"/>
                  </a:cubicBezTo>
                  <a:cubicBezTo>
                    <a:pt x="4878" y="27058"/>
                    <a:pt x="4878" y="27058"/>
                    <a:pt x="4878" y="27058"/>
                  </a:cubicBezTo>
                  <a:cubicBezTo>
                    <a:pt x="4878" y="15294"/>
                    <a:pt x="12682" y="5882"/>
                    <a:pt x="22439" y="5882"/>
                  </a:cubicBezTo>
                  <a:close/>
                  <a:moveTo>
                    <a:pt x="89756" y="98823"/>
                  </a:moveTo>
                  <a:cubicBezTo>
                    <a:pt x="89756" y="90588"/>
                    <a:pt x="89756" y="90588"/>
                    <a:pt x="89756" y="90588"/>
                  </a:cubicBezTo>
                  <a:cubicBezTo>
                    <a:pt x="99512" y="88235"/>
                    <a:pt x="107317" y="78823"/>
                    <a:pt x="107317" y="65882"/>
                  </a:cubicBezTo>
                  <a:cubicBezTo>
                    <a:pt x="107317" y="54117"/>
                    <a:pt x="99512" y="43529"/>
                    <a:pt x="89756" y="42352"/>
                  </a:cubicBezTo>
                  <a:cubicBezTo>
                    <a:pt x="89756" y="32941"/>
                    <a:pt x="89756" y="32941"/>
                    <a:pt x="89756" y="32941"/>
                  </a:cubicBezTo>
                  <a:cubicBezTo>
                    <a:pt x="104390" y="35294"/>
                    <a:pt x="115121" y="49411"/>
                    <a:pt x="115121" y="65882"/>
                  </a:cubicBezTo>
                  <a:cubicBezTo>
                    <a:pt x="115121" y="83529"/>
                    <a:pt x="104390" y="97647"/>
                    <a:pt x="89756" y="98823"/>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0" name="Google Shape;160;p7"/>
            <p:cNvSpPr/>
            <p:nvPr/>
          </p:nvSpPr>
          <p:spPr>
            <a:xfrm>
              <a:off x="8320088" y="2133600"/>
              <a:ext cx="27000" cy="327000"/>
            </a:xfrm>
            <a:custGeom>
              <a:rect b="b" l="l" r="r" t="t"/>
              <a:pathLst>
                <a:path extrusionOk="0" h="120000" w="120000">
                  <a:moveTo>
                    <a:pt x="48000" y="120000"/>
                  </a:moveTo>
                  <a:cubicBezTo>
                    <a:pt x="72000" y="120000"/>
                    <a:pt x="120000" y="118032"/>
                    <a:pt x="120000" y="116065"/>
                  </a:cubicBezTo>
                  <a:cubicBezTo>
                    <a:pt x="120000" y="5901"/>
                    <a:pt x="120000" y="5901"/>
                    <a:pt x="120000" y="5901"/>
                  </a:cubicBezTo>
                  <a:cubicBezTo>
                    <a:pt x="120000" y="1967"/>
                    <a:pt x="72000" y="0"/>
                    <a:pt x="48000" y="0"/>
                  </a:cubicBezTo>
                  <a:cubicBezTo>
                    <a:pt x="24000" y="0"/>
                    <a:pt x="0" y="1967"/>
                    <a:pt x="0" y="5901"/>
                  </a:cubicBezTo>
                  <a:cubicBezTo>
                    <a:pt x="0" y="116065"/>
                    <a:pt x="0" y="116065"/>
                    <a:pt x="0" y="116065"/>
                  </a:cubicBezTo>
                  <a:cubicBezTo>
                    <a:pt x="0" y="118032"/>
                    <a:pt x="24000" y="120000"/>
                    <a:pt x="48000"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1" name="Google Shape;161;p7"/>
            <p:cNvSpPr/>
            <p:nvPr/>
          </p:nvSpPr>
          <p:spPr>
            <a:xfrm>
              <a:off x="8389938" y="2620963"/>
              <a:ext cx="81000" cy="430200"/>
            </a:xfrm>
            <a:custGeom>
              <a:rect b="b" l="l" r="r" t="t"/>
              <a:pathLst>
                <a:path extrusionOk="0" h="120000" w="120000">
                  <a:moveTo>
                    <a:pt x="80000" y="19500"/>
                  </a:moveTo>
                  <a:cubicBezTo>
                    <a:pt x="96000" y="16500"/>
                    <a:pt x="120000" y="12000"/>
                    <a:pt x="120000" y="3000"/>
                  </a:cubicBezTo>
                  <a:cubicBezTo>
                    <a:pt x="120000" y="1500"/>
                    <a:pt x="112000" y="0"/>
                    <a:pt x="104000" y="0"/>
                  </a:cubicBezTo>
                  <a:cubicBezTo>
                    <a:pt x="96000" y="0"/>
                    <a:pt x="80000" y="1500"/>
                    <a:pt x="80000" y="3000"/>
                  </a:cubicBezTo>
                  <a:cubicBezTo>
                    <a:pt x="80000" y="9000"/>
                    <a:pt x="72000" y="10500"/>
                    <a:pt x="48000" y="15000"/>
                  </a:cubicBezTo>
                  <a:cubicBezTo>
                    <a:pt x="32000" y="18000"/>
                    <a:pt x="0" y="22500"/>
                    <a:pt x="0" y="31500"/>
                  </a:cubicBezTo>
                  <a:cubicBezTo>
                    <a:pt x="0" y="40500"/>
                    <a:pt x="32000" y="45000"/>
                    <a:pt x="48000" y="48000"/>
                  </a:cubicBezTo>
                  <a:cubicBezTo>
                    <a:pt x="72000" y="51000"/>
                    <a:pt x="80000" y="54000"/>
                    <a:pt x="80000" y="60000"/>
                  </a:cubicBezTo>
                  <a:cubicBezTo>
                    <a:pt x="80000" y="64500"/>
                    <a:pt x="72000" y="67500"/>
                    <a:pt x="48000" y="70500"/>
                  </a:cubicBezTo>
                  <a:cubicBezTo>
                    <a:pt x="32000" y="75000"/>
                    <a:pt x="0" y="79500"/>
                    <a:pt x="0" y="87000"/>
                  </a:cubicBezTo>
                  <a:cubicBezTo>
                    <a:pt x="0" y="96000"/>
                    <a:pt x="32000" y="100500"/>
                    <a:pt x="48000" y="105000"/>
                  </a:cubicBezTo>
                  <a:cubicBezTo>
                    <a:pt x="72000" y="108000"/>
                    <a:pt x="80000" y="111000"/>
                    <a:pt x="80000" y="115500"/>
                  </a:cubicBezTo>
                  <a:cubicBezTo>
                    <a:pt x="80000" y="118500"/>
                    <a:pt x="96000" y="120000"/>
                    <a:pt x="104000" y="120000"/>
                  </a:cubicBezTo>
                  <a:cubicBezTo>
                    <a:pt x="112000" y="120000"/>
                    <a:pt x="120000" y="118500"/>
                    <a:pt x="120000" y="115500"/>
                  </a:cubicBezTo>
                  <a:cubicBezTo>
                    <a:pt x="120000" y="106500"/>
                    <a:pt x="96000" y="102000"/>
                    <a:pt x="80000" y="99000"/>
                  </a:cubicBezTo>
                  <a:cubicBezTo>
                    <a:pt x="56000" y="96000"/>
                    <a:pt x="40000" y="93000"/>
                    <a:pt x="40000" y="87000"/>
                  </a:cubicBezTo>
                  <a:cubicBezTo>
                    <a:pt x="40000" y="82500"/>
                    <a:pt x="56000" y="79500"/>
                    <a:pt x="80000" y="76500"/>
                  </a:cubicBezTo>
                  <a:cubicBezTo>
                    <a:pt x="96000" y="72000"/>
                    <a:pt x="120000" y="67500"/>
                    <a:pt x="120000" y="60000"/>
                  </a:cubicBezTo>
                  <a:cubicBezTo>
                    <a:pt x="120000" y="51000"/>
                    <a:pt x="96000" y="46500"/>
                    <a:pt x="80000" y="42000"/>
                  </a:cubicBezTo>
                  <a:cubicBezTo>
                    <a:pt x="56000" y="39000"/>
                    <a:pt x="40000" y="36000"/>
                    <a:pt x="40000" y="31500"/>
                  </a:cubicBezTo>
                  <a:cubicBezTo>
                    <a:pt x="40000" y="25500"/>
                    <a:pt x="56000" y="24000"/>
                    <a:pt x="80000" y="195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2" name="Google Shape;162;p7"/>
            <p:cNvSpPr/>
            <p:nvPr/>
          </p:nvSpPr>
          <p:spPr>
            <a:xfrm>
              <a:off x="8518525" y="2620963"/>
              <a:ext cx="58800" cy="258900"/>
            </a:xfrm>
            <a:custGeom>
              <a:rect b="b" l="l" r="r" t="t"/>
              <a:pathLst>
                <a:path extrusionOk="0" h="120000" w="120000">
                  <a:moveTo>
                    <a:pt x="120000" y="5000"/>
                  </a:moveTo>
                  <a:cubicBezTo>
                    <a:pt x="120000" y="2500"/>
                    <a:pt x="109090" y="0"/>
                    <a:pt x="98181" y="0"/>
                  </a:cubicBezTo>
                  <a:cubicBezTo>
                    <a:pt x="87272" y="0"/>
                    <a:pt x="65454" y="2500"/>
                    <a:pt x="65454" y="5000"/>
                  </a:cubicBezTo>
                  <a:cubicBezTo>
                    <a:pt x="65454" y="12500"/>
                    <a:pt x="54545" y="15000"/>
                    <a:pt x="43636" y="20000"/>
                  </a:cubicBezTo>
                  <a:cubicBezTo>
                    <a:pt x="21818" y="25000"/>
                    <a:pt x="0" y="30000"/>
                    <a:pt x="0" y="42500"/>
                  </a:cubicBezTo>
                  <a:cubicBezTo>
                    <a:pt x="0" y="52500"/>
                    <a:pt x="21818" y="60000"/>
                    <a:pt x="43636" y="62500"/>
                  </a:cubicBezTo>
                  <a:cubicBezTo>
                    <a:pt x="54545" y="67500"/>
                    <a:pt x="65454" y="70000"/>
                    <a:pt x="65454" y="77500"/>
                  </a:cubicBezTo>
                  <a:cubicBezTo>
                    <a:pt x="65454" y="85000"/>
                    <a:pt x="54545" y="87500"/>
                    <a:pt x="43636" y="92500"/>
                  </a:cubicBezTo>
                  <a:cubicBezTo>
                    <a:pt x="21818" y="95000"/>
                    <a:pt x="0" y="102500"/>
                    <a:pt x="0" y="112500"/>
                  </a:cubicBezTo>
                  <a:cubicBezTo>
                    <a:pt x="0" y="117500"/>
                    <a:pt x="10909" y="120000"/>
                    <a:pt x="21818" y="120000"/>
                  </a:cubicBezTo>
                  <a:cubicBezTo>
                    <a:pt x="43636" y="120000"/>
                    <a:pt x="54545" y="117500"/>
                    <a:pt x="54545" y="112500"/>
                  </a:cubicBezTo>
                  <a:cubicBezTo>
                    <a:pt x="54545" y="107500"/>
                    <a:pt x="65454" y="105000"/>
                    <a:pt x="76363" y="100000"/>
                  </a:cubicBezTo>
                  <a:cubicBezTo>
                    <a:pt x="98181" y="95000"/>
                    <a:pt x="120000" y="90000"/>
                    <a:pt x="120000" y="77500"/>
                  </a:cubicBezTo>
                  <a:cubicBezTo>
                    <a:pt x="120000" y="65000"/>
                    <a:pt x="98181" y="60000"/>
                    <a:pt x="76363" y="55000"/>
                  </a:cubicBezTo>
                  <a:cubicBezTo>
                    <a:pt x="65454" y="50000"/>
                    <a:pt x="54545" y="47500"/>
                    <a:pt x="54545" y="42500"/>
                  </a:cubicBezTo>
                  <a:cubicBezTo>
                    <a:pt x="54545" y="35000"/>
                    <a:pt x="65454" y="32500"/>
                    <a:pt x="76363" y="27500"/>
                  </a:cubicBezTo>
                  <a:cubicBezTo>
                    <a:pt x="98181" y="22500"/>
                    <a:pt x="120000" y="17500"/>
                    <a:pt x="120000" y="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3" name="Google Shape;163;p7"/>
            <p:cNvSpPr/>
            <p:nvPr/>
          </p:nvSpPr>
          <p:spPr>
            <a:xfrm>
              <a:off x="6545263" y="855663"/>
              <a:ext cx="765300" cy="1444500"/>
            </a:xfrm>
            <a:custGeom>
              <a:rect b="b" l="l" r="r" t="t"/>
              <a:pathLst>
                <a:path extrusionOk="0" h="120000" w="12000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64" name="Google Shape;164;p7"/>
          <p:cNvGrpSpPr/>
          <p:nvPr/>
        </p:nvGrpSpPr>
        <p:grpSpPr>
          <a:xfrm>
            <a:off x="6707938" y="2948000"/>
            <a:ext cx="1732075" cy="2195488"/>
            <a:chOff x="6662738" y="3806825"/>
            <a:chExt cx="1732075" cy="2195488"/>
          </a:xfrm>
        </p:grpSpPr>
        <p:sp>
          <p:nvSpPr>
            <p:cNvPr id="165" name="Google Shape;165;p7"/>
            <p:cNvSpPr/>
            <p:nvPr/>
          </p:nvSpPr>
          <p:spPr>
            <a:xfrm>
              <a:off x="7839075" y="4194175"/>
              <a:ext cx="74700" cy="52500"/>
            </a:xfrm>
            <a:custGeom>
              <a:rect b="b" l="l" r="r" t="t"/>
              <a:pathLst>
                <a:path extrusionOk="0" h="120000" w="12000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6" name="Google Shape;166;p7"/>
            <p:cNvSpPr/>
            <p:nvPr/>
          </p:nvSpPr>
          <p:spPr>
            <a:xfrm>
              <a:off x="7800975" y="4070350"/>
              <a:ext cx="327000" cy="219000"/>
            </a:xfrm>
            <a:custGeom>
              <a:rect b="b" l="l" r="r" t="t"/>
              <a:pathLst>
                <a:path extrusionOk="0" h="120000" w="12000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7" name="Google Shape;167;p7"/>
            <p:cNvSpPr/>
            <p:nvPr/>
          </p:nvSpPr>
          <p:spPr>
            <a:xfrm>
              <a:off x="7839075" y="4117975"/>
              <a:ext cx="250800" cy="103200"/>
            </a:xfrm>
            <a:custGeom>
              <a:rect b="b" l="l" r="r" t="t"/>
              <a:pathLst>
                <a:path extrusionOk="0" h="120000" w="12000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8" name="Google Shape;168;p7"/>
            <p:cNvSpPr/>
            <p:nvPr/>
          </p:nvSpPr>
          <p:spPr>
            <a:xfrm>
              <a:off x="8015288" y="4194175"/>
              <a:ext cx="74700" cy="52500"/>
            </a:xfrm>
            <a:custGeom>
              <a:rect b="b" l="l" r="r" t="t"/>
              <a:pathLst>
                <a:path extrusionOk="0" h="120000" w="12000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9" name="Google Shape;169;p7"/>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0" name="Google Shape;170;p7"/>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1" name="Google Shape;171;p7"/>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2" name="Google Shape;172;p7"/>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3" name="Google Shape;173;p7"/>
            <p:cNvSpPr/>
            <p:nvPr/>
          </p:nvSpPr>
          <p:spPr>
            <a:xfrm>
              <a:off x="6662738" y="4949825"/>
              <a:ext cx="566700" cy="681000"/>
            </a:xfrm>
            <a:custGeom>
              <a:rect b="b" l="l" r="r" t="t"/>
              <a:pathLst>
                <a:path extrusionOk="0" h="120000" w="120000">
                  <a:moveTo>
                    <a:pt x="116603" y="0"/>
                  </a:moveTo>
                  <a:cubicBezTo>
                    <a:pt x="2264" y="0"/>
                    <a:pt x="2264" y="0"/>
                    <a:pt x="2264" y="0"/>
                  </a:cubicBezTo>
                  <a:cubicBezTo>
                    <a:pt x="1132" y="0"/>
                    <a:pt x="0" y="944"/>
                    <a:pt x="0" y="1889"/>
                  </a:cubicBezTo>
                  <a:cubicBezTo>
                    <a:pt x="0" y="117165"/>
                    <a:pt x="0" y="117165"/>
                    <a:pt x="0" y="117165"/>
                  </a:cubicBezTo>
                  <a:cubicBezTo>
                    <a:pt x="0" y="119055"/>
                    <a:pt x="1132" y="120000"/>
                    <a:pt x="2264" y="120000"/>
                  </a:cubicBezTo>
                  <a:cubicBezTo>
                    <a:pt x="116603" y="120000"/>
                    <a:pt x="116603" y="120000"/>
                    <a:pt x="116603" y="120000"/>
                  </a:cubicBezTo>
                  <a:cubicBezTo>
                    <a:pt x="118867" y="120000"/>
                    <a:pt x="120000" y="119055"/>
                    <a:pt x="120000" y="117165"/>
                  </a:cubicBezTo>
                  <a:cubicBezTo>
                    <a:pt x="120000" y="1889"/>
                    <a:pt x="120000" y="1889"/>
                    <a:pt x="120000" y="1889"/>
                  </a:cubicBezTo>
                  <a:cubicBezTo>
                    <a:pt x="120000" y="944"/>
                    <a:pt x="118867" y="0"/>
                    <a:pt x="116603" y="0"/>
                  </a:cubicBezTo>
                  <a:close/>
                  <a:moveTo>
                    <a:pt x="96226" y="11338"/>
                  </a:moveTo>
                  <a:cubicBezTo>
                    <a:pt x="97358" y="11338"/>
                    <a:pt x="99622" y="13228"/>
                    <a:pt x="99622" y="14173"/>
                  </a:cubicBezTo>
                  <a:cubicBezTo>
                    <a:pt x="99622" y="16062"/>
                    <a:pt x="97358" y="17007"/>
                    <a:pt x="96226" y="17007"/>
                  </a:cubicBezTo>
                  <a:cubicBezTo>
                    <a:pt x="93962" y="17007"/>
                    <a:pt x="92830" y="16062"/>
                    <a:pt x="92830" y="14173"/>
                  </a:cubicBezTo>
                  <a:cubicBezTo>
                    <a:pt x="92830" y="13228"/>
                    <a:pt x="93962" y="11338"/>
                    <a:pt x="96226" y="11338"/>
                  </a:cubicBezTo>
                  <a:close/>
                  <a:moveTo>
                    <a:pt x="72452" y="11338"/>
                  </a:moveTo>
                  <a:cubicBezTo>
                    <a:pt x="73584" y="11338"/>
                    <a:pt x="74716" y="13228"/>
                    <a:pt x="74716" y="14173"/>
                  </a:cubicBezTo>
                  <a:cubicBezTo>
                    <a:pt x="74716" y="16062"/>
                    <a:pt x="73584" y="17007"/>
                    <a:pt x="72452" y="17007"/>
                  </a:cubicBezTo>
                  <a:cubicBezTo>
                    <a:pt x="70188" y="17007"/>
                    <a:pt x="69056" y="16062"/>
                    <a:pt x="69056" y="14173"/>
                  </a:cubicBezTo>
                  <a:cubicBezTo>
                    <a:pt x="69056" y="13228"/>
                    <a:pt x="70188" y="11338"/>
                    <a:pt x="72452" y="11338"/>
                  </a:cubicBezTo>
                  <a:close/>
                  <a:moveTo>
                    <a:pt x="47547" y="11338"/>
                  </a:moveTo>
                  <a:cubicBezTo>
                    <a:pt x="49811" y="11338"/>
                    <a:pt x="50943" y="13228"/>
                    <a:pt x="50943" y="14173"/>
                  </a:cubicBezTo>
                  <a:cubicBezTo>
                    <a:pt x="50943" y="16062"/>
                    <a:pt x="49811" y="17007"/>
                    <a:pt x="47547" y="17007"/>
                  </a:cubicBezTo>
                  <a:cubicBezTo>
                    <a:pt x="46415" y="17007"/>
                    <a:pt x="44150" y="16062"/>
                    <a:pt x="44150" y="14173"/>
                  </a:cubicBezTo>
                  <a:cubicBezTo>
                    <a:pt x="44150" y="13228"/>
                    <a:pt x="46415" y="11338"/>
                    <a:pt x="47547" y="11338"/>
                  </a:cubicBezTo>
                  <a:close/>
                  <a:moveTo>
                    <a:pt x="23773" y="11338"/>
                  </a:moveTo>
                  <a:cubicBezTo>
                    <a:pt x="26037" y="11338"/>
                    <a:pt x="27169" y="13228"/>
                    <a:pt x="27169" y="14173"/>
                  </a:cubicBezTo>
                  <a:cubicBezTo>
                    <a:pt x="27169" y="16062"/>
                    <a:pt x="26037" y="17007"/>
                    <a:pt x="23773" y="17007"/>
                  </a:cubicBezTo>
                  <a:cubicBezTo>
                    <a:pt x="21509" y="17007"/>
                    <a:pt x="20377" y="16062"/>
                    <a:pt x="20377" y="14173"/>
                  </a:cubicBezTo>
                  <a:cubicBezTo>
                    <a:pt x="20377" y="13228"/>
                    <a:pt x="21509" y="11338"/>
                    <a:pt x="23773" y="11338"/>
                  </a:cubicBezTo>
                  <a:close/>
                  <a:moveTo>
                    <a:pt x="114339" y="115275"/>
                  </a:moveTo>
                  <a:cubicBezTo>
                    <a:pt x="5660" y="115275"/>
                    <a:pt x="5660" y="115275"/>
                    <a:pt x="5660" y="115275"/>
                  </a:cubicBezTo>
                  <a:cubicBezTo>
                    <a:pt x="5660" y="4724"/>
                    <a:pt x="5660" y="4724"/>
                    <a:pt x="5660" y="4724"/>
                  </a:cubicBezTo>
                  <a:cubicBezTo>
                    <a:pt x="21509" y="4724"/>
                    <a:pt x="21509" y="4724"/>
                    <a:pt x="21509" y="4724"/>
                  </a:cubicBezTo>
                  <a:cubicBezTo>
                    <a:pt x="21509" y="7559"/>
                    <a:pt x="21509" y="7559"/>
                    <a:pt x="21509" y="7559"/>
                  </a:cubicBezTo>
                  <a:cubicBezTo>
                    <a:pt x="16981" y="8503"/>
                    <a:pt x="14716" y="11338"/>
                    <a:pt x="14716" y="14173"/>
                  </a:cubicBezTo>
                  <a:cubicBezTo>
                    <a:pt x="14716" y="18897"/>
                    <a:pt x="19245" y="21732"/>
                    <a:pt x="23773" y="21732"/>
                  </a:cubicBezTo>
                  <a:cubicBezTo>
                    <a:pt x="28301" y="21732"/>
                    <a:pt x="32830" y="18897"/>
                    <a:pt x="32830" y="14173"/>
                  </a:cubicBezTo>
                  <a:cubicBezTo>
                    <a:pt x="32830" y="11338"/>
                    <a:pt x="30566" y="8503"/>
                    <a:pt x="27169" y="7559"/>
                  </a:cubicBezTo>
                  <a:cubicBezTo>
                    <a:pt x="27169" y="4724"/>
                    <a:pt x="27169" y="4724"/>
                    <a:pt x="27169" y="4724"/>
                  </a:cubicBezTo>
                  <a:cubicBezTo>
                    <a:pt x="45283" y="4724"/>
                    <a:pt x="45283" y="4724"/>
                    <a:pt x="45283" y="4724"/>
                  </a:cubicBezTo>
                  <a:cubicBezTo>
                    <a:pt x="45283" y="7559"/>
                    <a:pt x="45283" y="7559"/>
                    <a:pt x="45283" y="7559"/>
                  </a:cubicBezTo>
                  <a:cubicBezTo>
                    <a:pt x="41886" y="8503"/>
                    <a:pt x="38490" y="11338"/>
                    <a:pt x="38490" y="14173"/>
                  </a:cubicBezTo>
                  <a:cubicBezTo>
                    <a:pt x="38490" y="18897"/>
                    <a:pt x="43018" y="21732"/>
                    <a:pt x="47547" y="21732"/>
                  </a:cubicBezTo>
                  <a:cubicBezTo>
                    <a:pt x="53207" y="21732"/>
                    <a:pt x="56603" y="18897"/>
                    <a:pt x="56603" y="14173"/>
                  </a:cubicBezTo>
                  <a:cubicBezTo>
                    <a:pt x="56603" y="11338"/>
                    <a:pt x="54339" y="8503"/>
                    <a:pt x="50943" y="7559"/>
                  </a:cubicBezTo>
                  <a:cubicBezTo>
                    <a:pt x="50943" y="4724"/>
                    <a:pt x="50943" y="4724"/>
                    <a:pt x="50943" y="4724"/>
                  </a:cubicBezTo>
                  <a:cubicBezTo>
                    <a:pt x="69056" y="4724"/>
                    <a:pt x="69056" y="4724"/>
                    <a:pt x="69056" y="4724"/>
                  </a:cubicBezTo>
                  <a:cubicBezTo>
                    <a:pt x="69056" y="7559"/>
                    <a:pt x="69056" y="7559"/>
                    <a:pt x="69056" y="7559"/>
                  </a:cubicBezTo>
                  <a:cubicBezTo>
                    <a:pt x="65660" y="8503"/>
                    <a:pt x="63396" y="11338"/>
                    <a:pt x="63396" y="14173"/>
                  </a:cubicBezTo>
                  <a:cubicBezTo>
                    <a:pt x="63396" y="18897"/>
                    <a:pt x="66792" y="21732"/>
                    <a:pt x="72452" y="21732"/>
                  </a:cubicBezTo>
                  <a:cubicBezTo>
                    <a:pt x="76981" y="21732"/>
                    <a:pt x="80377" y="18897"/>
                    <a:pt x="80377" y="14173"/>
                  </a:cubicBezTo>
                  <a:cubicBezTo>
                    <a:pt x="80377" y="11338"/>
                    <a:pt x="78113" y="8503"/>
                    <a:pt x="74716" y="7559"/>
                  </a:cubicBezTo>
                  <a:cubicBezTo>
                    <a:pt x="74716" y="4724"/>
                    <a:pt x="74716" y="4724"/>
                    <a:pt x="74716" y="4724"/>
                  </a:cubicBezTo>
                  <a:cubicBezTo>
                    <a:pt x="92830" y="4724"/>
                    <a:pt x="92830" y="4724"/>
                    <a:pt x="92830" y="4724"/>
                  </a:cubicBezTo>
                  <a:cubicBezTo>
                    <a:pt x="92830" y="7559"/>
                    <a:pt x="92830" y="7559"/>
                    <a:pt x="92830" y="7559"/>
                  </a:cubicBezTo>
                  <a:cubicBezTo>
                    <a:pt x="89433" y="8503"/>
                    <a:pt x="87169" y="11338"/>
                    <a:pt x="87169" y="14173"/>
                  </a:cubicBezTo>
                  <a:cubicBezTo>
                    <a:pt x="87169" y="18897"/>
                    <a:pt x="90566" y="21732"/>
                    <a:pt x="96226" y="21732"/>
                  </a:cubicBezTo>
                  <a:cubicBezTo>
                    <a:pt x="100754" y="21732"/>
                    <a:pt x="105283" y="18897"/>
                    <a:pt x="105283" y="14173"/>
                  </a:cubicBezTo>
                  <a:cubicBezTo>
                    <a:pt x="105283" y="11338"/>
                    <a:pt x="101886" y="8503"/>
                    <a:pt x="98490" y="7559"/>
                  </a:cubicBezTo>
                  <a:cubicBezTo>
                    <a:pt x="98490" y="4724"/>
                    <a:pt x="98490" y="4724"/>
                    <a:pt x="98490" y="4724"/>
                  </a:cubicBezTo>
                  <a:cubicBezTo>
                    <a:pt x="114339" y="4724"/>
                    <a:pt x="114339" y="4724"/>
                    <a:pt x="114339" y="4724"/>
                  </a:cubicBezTo>
                  <a:lnTo>
                    <a:pt x="114339" y="11527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4" name="Google Shape;174;p7"/>
            <p:cNvSpPr/>
            <p:nvPr/>
          </p:nvSpPr>
          <p:spPr>
            <a:xfrm>
              <a:off x="6764338" y="5132388"/>
              <a:ext cx="101700" cy="85800"/>
            </a:xfrm>
            <a:custGeom>
              <a:rect b="b" l="l" r="r" t="t"/>
              <a:pathLst>
                <a:path extrusionOk="0" h="120000" w="12000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0000"/>
                  </a:cubicBezTo>
                  <a:lnTo>
                    <a:pt x="25263" y="1125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5" name="Google Shape;175;p7"/>
            <p:cNvSpPr/>
            <p:nvPr/>
          </p:nvSpPr>
          <p:spPr>
            <a:xfrm>
              <a:off x="6764338" y="5245100"/>
              <a:ext cx="101700" cy="85800"/>
            </a:xfrm>
            <a:custGeom>
              <a:rect b="b" l="l" r="r" t="t"/>
              <a:pathLst>
                <a:path extrusionOk="0" h="120000" w="12000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7500"/>
                  </a:cubicBezTo>
                  <a:lnTo>
                    <a:pt x="25263" y="1125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6" name="Google Shape;176;p7"/>
            <p:cNvSpPr/>
            <p:nvPr/>
          </p:nvSpPr>
          <p:spPr>
            <a:xfrm>
              <a:off x="6892925" y="5154613"/>
              <a:ext cx="246000" cy="52500"/>
            </a:xfrm>
            <a:custGeom>
              <a:rect b="b" l="l" r="r" t="t"/>
              <a:pathLst>
                <a:path extrusionOk="0" h="120000" w="120000">
                  <a:moveTo>
                    <a:pt x="10434" y="84000"/>
                  </a:moveTo>
                  <a:cubicBezTo>
                    <a:pt x="15652" y="72000"/>
                    <a:pt x="20869" y="60000"/>
                    <a:pt x="28695" y="60000"/>
                  </a:cubicBezTo>
                  <a:cubicBezTo>
                    <a:pt x="28695" y="60000"/>
                    <a:pt x="28695" y="60000"/>
                    <a:pt x="28695" y="60000"/>
                  </a:cubicBezTo>
                  <a:cubicBezTo>
                    <a:pt x="28695" y="60000"/>
                    <a:pt x="28695" y="72000"/>
                    <a:pt x="28695" y="72000"/>
                  </a:cubicBezTo>
                  <a:cubicBezTo>
                    <a:pt x="31304" y="96000"/>
                    <a:pt x="39130" y="120000"/>
                    <a:pt x="46956" y="120000"/>
                  </a:cubicBezTo>
                  <a:cubicBezTo>
                    <a:pt x="49565" y="120000"/>
                    <a:pt x="49565" y="108000"/>
                    <a:pt x="52173" y="108000"/>
                  </a:cubicBezTo>
                  <a:cubicBezTo>
                    <a:pt x="57391" y="108000"/>
                    <a:pt x="62608" y="96000"/>
                    <a:pt x="65217" y="84000"/>
                  </a:cubicBezTo>
                  <a:cubicBezTo>
                    <a:pt x="67826" y="84000"/>
                    <a:pt x="67826" y="72000"/>
                    <a:pt x="70434" y="72000"/>
                  </a:cubicBezTo>
                  <a:cubicBezTo>
                    <a:pt x="73043" y="60000"/>
                    <a:pt x="78260" y="60000"/>
                    <a:pt x="80869" y="60000"/>
                  </a:cubicBezTo>
                  <a:cubicBezTo>
                    <a:pt x="83478" y="60000"/>
                    <a:pt x="83478" y="72000"/>
                    <a:pt x="86086" y="72000"/>
                  </a:cubicBezTo>
                  <a:cubicBezTo>
                    <a:pt x="88695" y="84000"/>
                    <a:pt x="88695" y="96000"/>
                    <a:pt x="91304" y="96000"/>
                  </a:cubicBezTo>
                  <a:cubicBezTo>
                    <a:pt x="99130" y="120000"/>
                    <a:pt x="109565" y="108000"/>
                    <a:pt x="117391" y="84000"/>
                  </a:cubicBezTo>
                  <a:cubicBezTo>
                    <a:pt x="120000" y="72000"/>
                    <a:pt x="120000" y="48000"/>
                    <a:pt x="117391" y="36000"/>
                  </a:cubicBezTo>
                  <a:cubicBezTo>
                    <a:pt x="114782" y="24000"/>
                    <a:pt x="109565" y="24000"/>
                    <a:pt x="106956" y="36000"/>
                  </a:cubicBezTo>
                  <a:cubicBezTo>
                    <a:pt x="104347" y="48000"/>
                    <a:pt x="101739" y="48000"/>
                    <a:pt x="99130" y="48000"/>
                  </a:cubicBezTo>
                  <a:cubicBezTo>
                    <a:pt x="96521" y="48000"/>
                    <a:pt x="96521" y="36000"/>
                    <a:pt x="93913" y="36000"/>
                  </a:cubicBezTo>
                  <a:cubicBezTo>
                    <a:pt x="91304" y="24000"/>
                    <a:pt x="91304" y="12000"/>
                    <a:pt x="86086" y="12000"/>
                  </a:cubicBezTo>
                  <a:cubicBezTo>
                    <a:pt x="80869" y="0"/>
                    <a:pt x="73043" y="0"/>
                    <a:pt x="65217" y="24000"/>
                  </a:cubicBezTo>
                  <a:cubicBezTo>
                    <a:pt x="62608" y="24000"/>
                    <a:pt x="60000" y="24000"/>
                    <a:pt x="60000" y="36000"/>
                  </a:cubicBezTo>
                  <a:cubicBezTo>
                    <a:pt x="54782" y="36000"/>
                    <a:pt x="52173" y="48000"/>
                    <a:pt x="49565" y="48000"/>
                  </a:cubicBezTo>
                  <a:cubicBezTo>
                    <a:pt x="44347" y="60000"/>
                    <a:pt x="41739" y="48000"/>
                    <a:pt x="41739" y="48000"/>
                  </a:cubicBezTo>
                  <a:cubicBezTo>
                    <a:pt x="39130" y="48000"/>
                    <a:pt x="39130" y="36000"/>
                    <a:pt x="39130" y="36000"/>
                  </a:cubicBezTo>
                  <a:cubicBezTo>
                    <a:pt x="39130" y="24000"/>
                    <a:pt x="36521" y="12000"/>
                    <a:pt x="33913" y="0"/>
                  </a:cubicBezTo>
                  <a:cubicBezTo>
                    <a:pt x="31304" y="0"/>
                    <a:pt x="28695" y="0"/>
                    <a:pt x="26086" y="0"/>
                  </a:cubicBezTo>
                  <a:cubicBezTo>
                    <a:pt x="18260" y="0"/>
                    <a:pt x="10434" y="12000"/>
                    <a:pt x="5217" y="36000"/>
                  </a:cubicBezTo>
                  <a:cubicBezTo>
                    <a:pt x="2608" y="48000"/>
                    <a:pt x="0" y="60000"/>
                    <a:pt x="2608" y="84000"/>
                  </a:cubicBezTo>
                  <a:cubicBezTo>
                    <a:pt x="5217" y="96000"/>
                    <a:pt x="7826" y="96000"/>
                    <a:pt x="10434" y="84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7" name="Google Shape;177;p7"/>
            <p:cNvSpPr/>
            <p:nvPr/>
          </p:nvSpPr>
          <p:spPr>
            <a:xfrm>
              <a:off x="6881813" y="5256213"/>
              <a:ext cx="273000" cy="63600"/>
            </a:xfrm>
            <a:custGeom>
              <a:rect b="b" l="l" r="r" t="t"/>
              <a:pathLst>
                <a:path extrusionOk="0" h="120000" w="120000">
                  <a:moveTo>
                    <a:pt x="2352" y="110000"/>
                  </a:moveTo>
                  <a:cubicBezTo>
                    <a:pt x="4705" y="120000"/>
                    <a:pt x="4705" y="120000"/>
                    <a:pt x="7058" y="120000"/>
                  </a:cubicBezTo>
                  <a:cubicBezTo>
                    <a:pt x="9411" y="120000"/>
                    <a:pt x="9411" y="110000"/>
                    <a:pt x="11764" y="110000"/>
                  </a:cubicBezTo>
                  <a:cubicBezTo>
                    <a:pt x="14117" y="90000"/>
                    <a:pt x="18823" y="80000"/>
                    <a:pt x="23529" y="80000"/>
                  </a:cubicBezTo>
                  <a:cubicBezTo>
                    <a:pt x="23529" y="80000"/>
                    <a:pt x="23529" y="80000"/>
                    <a:pt x="25882" y="80000"/>
                  </a:cubicBezTo>
                  <a:cubicBezTo>
                    <a:pt x="25882" y="80000"/>
                    <a:pt x="25882" y="80000"/>
                    <a:pt x="25882" y="80000"/>
                  </a:cubicBezTo>
                  <a:cubicBezTo>
                    <a:pt x="25882" y="80000"/>
                    <a:pt x="25882" y="80000"/>
                    <a:pt x="25882" y="80000"/>
                  </a:cubicBezTo>
                  <a:cubicBezTo>
                    <a:pt x="25882" y="80000"/>
                    <a:pt x="28235" y="90000"/>
                    <a:pt x="28235" y="90000"/>
                  </a:cubicBezTo>
                  <a:cubicBezTo>
                    <a:pt x="32941" y="100000"/>
                    <a:pt x="40000" y="100000"/>
                    <a:pt x="47058" y="90000"/>
                  </a:cubicBezTo>
                  <a:cubicBezTo>
                    <a:pt x="49411" y="80000"/>
                    <a:pt x="51764" y="80000"/>
                    <a:pt x="54117" y="70000"/>
                  </a:cubicBezTo>
                  <a:cubicBezTo>
                    <a:pt x="54117" y="60000"/>
                    <a:pt x="56470" y="60000"/>
                    <a:pt x="58823" y="60000"/>
                  </a:cubicBezTo>
                  <a:cubicBezTo>
                    <a:pt x="61176" y="50000"/>
                    <a:pt x="63529" y="50000"/>
                    <a:pt x="65882" y="60000"/>
                  </a:cubicBezTo>
                  <a:cubicBezTo>
                    <a:pt x="65882" y="60000"/>
                    <a:pt x="65882" y="60000"/>
                    <a:pt x="65882" y="60000"/>
                  </a:cubicBezTo>
                  <a:cubicBezTo>
                    <a:pt x="65882" y="70000"/>
                    <a:pt x="68235" y="80000"/>
                    <a:pt x="70588" y="90000"/>
                  </a:cubicBezTo>
                  <a:cubicBezTo>
                    <a:pt x="72941" y="100000"/>
                    <a:pt x="75294" y="100000"/>
                    <a:pt x="77647" y="100000"/>
                  </a:cubicBezTo>
                  <a:cubicBezTo>
                    <a:pt x="89411" y="110000"/>
                    <a:pt x="103529" y="100000"/>
                    <a:pt x="115294" y="90000"/>
                  </a:cubicBezTo>
                  <a:cubicBezTo>
                    <a:pt x="117647" y="90000"/>
                    <a:pt x="120000" y="80000"/>
                    <a:pt x="120000" y="60000"/>
                  </a:cubicBezTo>
                  <a:cubicBezTo>
                    <a:pt x="117647" y="50000"/>
                    <a:pt x="115294" y="40000"/>
                    <a:pt x="112941" y="40000"/>
                  </a:cubicBezTo>
                  <a:cubicBezTo>
                    <a:pt x="101176" y="50000"/>
                    <a:pt x="89411" y="60000"/>
                    <a:pt x="77647" y="50000"/>
                  </a:cubicBezTo>
                  <a:cubicBezTo>
                    <a:pt x="77647" y="50000"/>
                    <a:pt x="77647" y="50000"/>
                    <a:pt x="77647" y="50000"/>
                  </a:cubicBezTo>
                  <a:cubicBezTo>
                    <a:pt x="77647" y="50000"/>
                    <a:pt x="77647" y="50000"/>
                    <a:pt x="77647" y="50000"/>
                  </a:cubicBezTo>
                  <a:cubicBezTo>
                    <a:pt x="75294" y="40000"/>
                    <a:pt x="75294" y="40000"/>
                    <a:pt x="75294" y="30000"/>
                  </a:cubicBezTo>
                  <a:cubicBezTo>
                    <a:pt x="70588" y="0"/>
                    <a:pt x="61176" y="0"/>
                    <a:pt x="54117" y="10000"/>
                  </a:cubicBezTo>
                  <a:cubicBezTo>
                    <a:pt x="51764" y="10000"/>
                    <a:pt x="49411" y="20000"/>
                    <a:pt x="47058" y="30000"/>
                  </a:cubicBezTo>
                  <a:cubicBezTo>
                    <a:pt x="44705" y="30000"/>
                    <a:pt x="42352" y="40000"/>
                    <a:pt x="42352" y="40000"/>
                  </a:cubicBezTo>
                  <a:cubicBezTo>
                    <a:pt x="40000" y="50000"/>
                    <a:pt x="35294" y="50000"/>
                    <a:pt x="35294" y="50000"/>
                  </a:cubicBezTo>
                  <a:cubicBezTo>
                    <a:pt x="35294" y="50000"/>
                    <a:pt x="35294" y="40000"/>
                    <a:pt x="32941" y="40000"/>
                  </a:cubicBezTo>
                  <a:cubicBezTo>
                    <a:pt x="32941" y="40000"/>
                    <a:pt x="32941" y="40000"/>
                    <a:pt x="30588" y="30000"/>
                  </a:cubicBezTo>
                  <a:cubicBezTo>
                    <a:pt x="28235" y="30000"/>
                    <a:pt x="25882" y="30000"/>
                    <a:pt x="23529" y="30000"/>
                  </a:cubicBezTo>
                  <a:cubicBezTo>
                    <a:pt x="14117" y="30000"/>
                    <a:pt x="7058" y="50000"/>
                    <a:pt x="2352" y="80000"/>
                  </a:cubicBezTo>
                  <a:cubicBezTo>
                    <a:pt x="0" y="90000"/>
                    <a:pt x="0" y="100000"/>
                    <a:pt x="2352" y="11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8" name="Google Shape;178;p7"/>
            <p:cNvSpPr/>
            <p:nvPr/>
          </p:nvSpPr>
          <p:spPr>
            <a:xfrm>
              <a:off x="6753225" y="5400675"/>
              <a:ext cx="406500" cy="92100"/>
            </a:xfrm>
            <a:custGeom>
              <a:rect b="b" l="l" r="r" t="t"/>
              <a:pathLst>
                <a:path extrusionOk="0" h="120000" w="120000">
                  <a:moveTo>
                    <a:pt x="113684" y="49411"/>
                  </a:moveTo>
                  <a:cubicBezTo>
                    <a:pt x="112105" y="49411"/>
                    <a:pt x="110526" y="42352"/>
                    <a:pt x="110526" y="42352"/>
                  </a:cubicBezTo>
                  <a:cubicBezTo>
                    <a:pt x="108947" y="42352"/>
                    <a:pt x="105789" y="35294"/>
                    <a:pt x="104210" y="35294"/>
                  </a:cubicBezTo>
                  <a:cubicBezTo>
                    <a:pt x="99473" y="35294"/>
                    <a:pt x="96315" y="42352"/>
                    <a:pt x="94736" y="56470"/>
                  </a:cubicBezTo>
                  <a:cubicBezTo>
                    <a:pt x="93157" y="56470"/>
                    <a:pt x="93157" y="56470"/>
                    <a:pt x="93157" y="56470"/>
                  </a:cubicBezTo>
                  <a:cubicBezTo>
                    <a:pt x="91578" y="63529"/>
                    <a:pt x="90000" y="63529"/>
                    <a:pt x="88421" y="63529"/>
                  </a:cubicBezTo>
                  <a:cubicBezTo>
                    <a:pt x="88421" y="63529"/>
                    <a:pt x="90000" y="56470"/>
                    <a:pt x="90000" y="49411"/>
                  </a:cubicBezTo>
                  <a:cubicBezTo>
                    <a:pt x="90000" y="35294"/>
                    <a:pt x="91578" y="21176"/>
                    <a:pt x="88421" y="7058"/>
                  </a:cubicBezTo>
                  <a:cubicBezTo>
                    <a:pt x="88421" y="0"/>
                    <a:pt x="85263" y="0"/>
                    <a:pt x="83684" y="0"/>
                  </a:cubicBezTo>
                  <a:cubicBezTo>
                    <a:pt x="48947" y="77647"/>
                    <a:pt x="48947" y="77647"/>
                    <a:pt x="48947" y="77647"/>
                  </a:cubicBezTo>
                  <a:cubicBezTo>
                    <a:pt x="52105" y="35294"/>
                    <a:pt x="52105" y="35294"/>
                    <a:pt x="52105" y="35294"/>
                  </a:cubicBezTo>
                  <a:cubicBezTo>
                    <a:pt x="52105" y="28235"/>
                    <a:pt x="52105" y="21176"/>
                    <a:pt x="50526" y="14117"/>
                  </a:cubicBezTo>
                  <a:cubicBezTo>
                    <a:pt x="48947" y="14117"/>
                    <a:pt x="48947" y="7058"/>
                    <a:pt x="47368" y="14117"/>
                  </a:cubicBezTo>
                  <a:cubicBezTo>
                    <a:pt x="37894" y="14117"/>
                    <a:pt x="28421" y="35294"/>
                    <a:pt x="22105" y="63529"/>
                  </a:cubicBezTo>
                  <a:cubicBezTo>
                    <a:pt x="22105" y="63529"/>
                    <a:pt x="22105" y="63529"/>
                    <a:pt x="22105" y="63529"/>
                  </a:cubicBezTo>
                  <a:cubicBezTo>
                    <a:pt x="22105" y="49411"/>
                    <a:pt x="22105" y="42352"/>
                    <a:pt x="22105" y="35294"/>
                  </a:cubicBezTo>
                  <a:cubicBezTo>
                    <a:pt x="22105" y="28235"/>
                    <a:pt x="20526" y="21176"/>
                    <a:pt x="20526" y="21176"/>
                  </a:cubicBezTo>
                  <a:cubicBezTo>
                    <a:pt x="18947" y="14117"/>
                    <a:pt x="17368" y="14117"/>
                    <a:pt x="15789" y="21176"/>
                  </a:cubicBezTo>
                  <a:cubicBezTo>
                    <a:pt x="11052" y="28235"/>
                    <a:pt x="6315" y="49411"/>
                    <a:pt x="1578" y="63529"/>
                  </a:cubicBezTo>
                  <a:cubicBezTo>
                    <a:pt x="0" y="70588"/>
                    <a:pt x="0" y="84705"/>
                    <a:pt x="1578" y="91764"/>
                  </a:cubicBezTo>
                  <a:cubicBezTo>
                    <a:pt x="3157" y="98823"/>
                    <a:pt x="6315" y="98823"/>
                    <a:pt x="7894" y="91764"/>
                  </a:cubicBezTo>
                  <a:cubicBezTo>
                    <a:pt x="9473" y="84705"/>
                    <a:pt x="11052" y="77647"/>
                    <a:pt x="12631" y="70588"/>
                  </a:cubicBezTo>
                  <a:cubicBezTo>
                    <a:pt x="12631" y="70588"/>
                    <a:pt x="12631" y="77647"/>
                    <a:pt x="12631" y="77647"/>
                  </a:cubicBezTo>
                  <a:cubicBezTo>
                    <a:pt x="12631" y="84705"/>
                    <a:pt x="12631" y="91764"/>
                    <a:pt x="14210" y="91764"/>
                  </a:cubicBezTo>
                  <a:cubicBezTo>
                    <a:pt x="15789" y="98823"/>
                    <a:pt x="18947" y="112941"/>
                    <a:pt x="26842" y="84705"/>
                  </a:cubicBezTo>
                  <a:cubicBezTo>
                    <a:pt x="31578" y="70588"/>
                    <a:pt x="36315" y="56470"/>
                    <a:pt x="42631" y="49411"/>
                  </a:cubicBezTo>
                  <a:cubicBezTo>
                    <a:pt x="39473" y="84705"/>
                    <a:pt x="39473" y="84705"/>
                    <a:pt x="39473" y="84705"/>
                  </a:cubicBezTo>
                  <a:cubicBezTo>
                    <a:pt x="39473" y="91764"/>
                    <a:pt x="39473" y="105882"/>
                    <a:pt x="41052" y="112941"/>
                  </a:cubicBezTo>
                  <a:cubicBezTo>
                    <a:pt x="42631" y="120000"/>
                    <a:pt x="42631" y="120000"/>
                    <a:pt x="45789" y="120000"/>
                  </a:cubicBezTo>
                  <a:cubicBezTo>
                    <a:pt x="45789" y="120000"/>
                    <a:pt x="47368" y="120000"/>
                    <a:pt x="48947" y="120000"/>
                  </a:cubicBezTo>
                  <a:cubicBezTo>
                    <a:pt x="82105" y="49411"/>
                    <a:pt x="82105" y="49411"/>
                    <a:pt x="82105" y="49411"/>
                  </a:cubicBezTo>
                  <a:cubicBezTo>
                    <a:pt x="80526" y="56470"/>
                    <a:pt x="80526" y="70588"/>
                    <a:pt x="82105" y="77647"/>
                  </a:cubicBezTo>
                  <a:cubicBezTo>
                    <a:pt x="83684" y="91764"/>
                    <a:pt x="85263" y="91764"/>
                    <a:pt x="86842" y="98823"/>
                  </a:cubicBezTo>
                  <a:cubicBezTo>
                    <a:pt x="90000" y="98823"/>
                    <a:pt x="94736" y="98823"/>
                    <a:pt x="96315" y="91764"/>
                  </a:cubicBezTo>
                  <a:cubicBezTo>
                    <a:pt x="97894" y="84705"/>
                    <a:pt x="97894" y="84705"/>
                    <a:pt x="99473" y="84705"/>
                  </a:cubicBezTo>
                  <a:cubicBezTo>
                    <a:pt x="101052" y="77647"/>
                    <a:pt x="102631" y="70588"/>
                    <a:pt x="104210" y="70588"/>
                  </a:cubicBezTo>
                  <a:cubicBezTo>
                    <a:pt x="104210" y="70588"/>
                    <a:pt x="105789" y="77647"/>
                    <a:pt x="107368" y="77647"/>
                  </a:cubicBezTo>
                  <a:cubicBezTo>
                    <a:pt x="110526" y="84705"/>
                    <a:pt x="115263" y="91764"/>
                    <a:pt x="118421" y="70588"/>
                  </a:cubicBezTo>
                  <a:cubicBezTo>
                    <a:pt x="120000" y="63529"/>
                    <a:pt x="120000" y="56470"/>
                    <a:pt x="118421" y="49411"/>
                  </a:cubicBezTo>
                  <a:cubicBezTo>
                    <a:pt x="116842" y="42352"/>
                    <a:pt x="115263" y="42352"/>
                    <a:pt x="113684" y="49411"/>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9" name="Google Shape;179;p7"/>
            <p:cNvSpPr/>
            <p:nvPr/>
          </p:nvSpPr>
          <p:spPr>
            <a:xfrm>
              <a:off x="7326313" y="4976813"/>
              <a:ext cx="165000" cy="611100"/>
            </a:xfrm>
            <a:custGeom>
              <a:rect b="b" l="l" r="r" t="t"/>
              <a:pathLst>
                <a:path extrusionOk="0" h="120000" w="120000">
                  <a:moveTo>
                    <a:pt x="81290" y="5263"/>
                  </a:moveTo>
                  <a:cubicBezTo>
                    <a:pt x="73548" y="5263"/>
                    <a:pt x="73548" y="5263"/>
                    <a:pt x="73548" y="5263"/>
                  </a:cubicBezTo>
                  <a:cubicBezTo>
                    <a:pt x="65806" y="2105"/>
                    <a:pt x="54193" y="0"/>
                    <a:pt x="38709" y="0"/>
                  </a:cubicBezTo>
                  <a:cubicBezTo>
                    <a:pt x="15483" y="0"/>
                    <a:pt x="0" y="4210"/>
                    <a:pt x="0" y="10526"/>
                  </a:cubicBezTo>
                  <a:cubicBezTo>
                    <a:pt x="0" y="91578"/>
                    <a:pt x="0" y="91578"/>
                    <a:pt x="0" y="91578"/>
                  </a:cubicBezTo>
                  <a:cubicBezTo>
                    <a:pt x="0" y="91578"/>
                    <a:pt x="0" y="92631"/>
                    <a:pt x="0" y="92631"/>
                  </a:cubicBezTo>
                  <a:cubicBezTo>
                    <a:pt x="30967" y="117894"/>
                    <a:pt x="30967" y="117894"/>
                    <a:pt x="30967" y="117894"/>
                  </a:cubicBezTo>
                  <a:cubicBezTo>
                    <a:pt x="30967" y="118947"/>
                    <a:pt x="34838" y="119999"/>
                    <a:pt x="38709" y="119999"/>
                  </a:cubicBezTo>
                  <a:cubicBezTo>
                    <a:pt x="42580" y="119999"/>
                    <a:pt x="46451" y="118947"/>
                    <a:pt x="46451" y="117894"/>
                  </a:cubicBezTo>
                  <a:cubicBezTo>
                    <a:pt x="77419" y="92631"/>
                    <a:pt x="77419" y="92631"/>
                    <a:pt x="77419" y="92631"/>
                  </a:cubicBezTo>
                  <a:cubicBezTo>
                    <a:pt x="77419" y="92631"/>
                    <a:pt x="81290" y="91578"/>
                    <a:pt x="81290" y="91578"/>
                  </a:cubicBezTo>
                  <a:cubicBezTo>
                    <a:pt x="81290" y="10526"/>
                    <a:pt x="81290" y="10526"/>
                    <a:pt x="81290" y="10526"/>
                  </a:cubicBezTo>
                  <a:cubicBezTo>
                    <a:pt x="81290" y="10526"/>
                    <a:pt x="81290" y="10526"/>
                    <a:pt x="81290" y="10526"/>
                  </a:cubicBezTo>
                  <a:cubicBezTo>
                    <a:pt x="81290" y="10526"/>
                    <a:pt x="81290" y="10526"/>
                    <a:pt x="81290" y="10526"/>
                  </a:cubicBezTo>
                  <a:cubicBezTo>
                    <a:pt x="92903" y="10526"/>
                    <a:pt x="100645" y="12631"/>
                    <a:pt x="100645" y="15789"/>
                  </a:cubicBezTo>
                  <a:cubicBezTo>
                    <a:pt x="100645" y="57894"/>
                    <a:pt x="100645" y="57894"/>
                    <a:pt x="100645" y="57894"/>
                  </a:cubicBezTo>
                  <a:cubicBezTo>
                    <a:pt x="100645" y="59999"/>
                    <a:pt x="104516" y="61052"/>
                    <a:pt x="112258" y="61052"/>
                  </a:cubicBezTo>
                  <a:cubicBezTo>
                    <a:pt x="116129" y="61052"/>
                    <a:pt x="120000" y="59999"/>
                    <a:pt x="120000" y="57894"/>
                  </a:cubicBezTo>
                  <a:cubicBezTo>
                    <a:pt x="120000" y="15789"/>
                    <a:pt x="120000" y="15789"/>
                    <a:pt x="120000" y="15789"/>
                  </a:cubicBezTo>
                  <a:cubicBezTo>
                    <a:pt x="120000" y="10526"/>
                    <a:pt x="100645" y="5263"/>
                    <a:pt x="81290" y="5263"/>
                  </a:cubicBezTo>
                  <a:close/>
                  <a:moveTo>
                    <a:pt x="38709" y="108421"/>
                  </a:moveTo>
                  <a:cubicBezTo>
                    <a:pt x="19354" y="91578"/>
                    <a:pt x="19354" y="91578"/>
                    <a:pt x="19354" y="91578"/>
                  </a:cubicBezTo>
                  <a:cubicBezTo>
                    <a:pt x="58064" y="91578"/>
                    <a:pt x="58064" y="91578"/>
                    <a:pt x="58064" y="91578"/>
                  </a:cubicBezTo>
                  <a:lnTo>
                    <a:pt x="38709" y="108421"/>
                  </a:lnTo>
                  <a:close/>
                  <a:moveTo>
                    <a:pt x="61935" y="86315"/>
                  </a:moveTo>
                  <a:cubicBezTo>
                    <a:pt x="19354" y="86315"/>
                    <a:pt x="19354" y="86315"/>
                    <a:pt x="19354" y="86315"/>
                  </a:cubicBezTo>
                  <a:cubicBezTo>
                    <a:pt x="19354" y="52631"/>
                    <a:pt x="19354" y="52631"/>
                    <a:pt x="19354" y="52631"/>
                  </a:cubicBezTo>
                  <a:cubicBezTo>
                    <a:pt x="61935" y="52631"/>
                    <a:pt x="61935" y="52631"/>
                    <a:pt x="61935" y="52631"/>
                  </a:cubicBezTo>
                  <a:lnTo>
                    <a:pt x="61935" y="86315"/>
                  </a:lnTo>
                  <a:close/>
                  <a:moveTo>
                    <a:pt x="61935" y="47368"/>
                  </a:moveTo>
                  <a:cubicBezTo>
                    <a:pt x="19354" y="47368"/>
                    <a:pt x="19354" y="47368"/>
                    <a:pt x="19354" y="47368"/>
                  </a:cubicBezTo>
                  <a:cubicBezTo>
                    <a:pt x="19354" y="10526"/>
                    <a:pt x="19354" y="10526"/>
                    <a:pt x="19354" y="10526"/>
                  </a:cubicBezTo>
                  <a:cubicBezTo>
                    <a:pt x="19354" y="7368"/>
                    <a:pt x="27096" y="5263"/>
                    <a:pt x="38709" y="5263"/>
                  </a:cubicBezTo>
                  <a:cubicBezTo>
                    <a:pt x="50322" y="5263"/>
                    <a:pt x="61935" y="7368"/>
                    <a:pt x="61935" y="10526"/>
                  </a:cubicBezTo>
                  <a:lnTo>
                    <a:pt x="61935" y="47368"/>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0" name="Google Shape;180;p7"/>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1" name="Google Shape;181;p7"/>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2" name="Google Shape;182;p7"/>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3" name="Shape 183"/>
        <p:cNvGrpSpPr/>
        <p:nvPr/>
      </p:nvGrpSpPr>
      <p:grpSpPr>
        <a:xfrm>
          <a:off x="0" y="0"/>
          <a:ext cx="0" cy="0"/>
          <a:chOff x="0" y="0"/>
          <a:chExt cx="0" cy="0"/>
        </a:xfrm>
      </p:grpSpPr>
      <p:sp>
        <p:nvSpPr>
          <p:cNvPr id="184" name="Google Shape;184;p8"/>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8"/>
          <p:cNvSpPr/>
          <p:nvPr/>
        </p:nvSpPr>
        <p:spPr>
          <a:xfrm>
            <a:off x="0" y="0"/>
            <a:ext cx="6096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8"/>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87" name="Google Shape;187;p8"/>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188" name="Google Shape;188;p8"/>
          <p:cNvGrpSpPr/>
          <p:nvPr/>
        </p:nvGrpSpPr>
        <p:grpSpPr>
          <a:xfrm>
            <a:off x="6707938" y="2948000"/>
            <a:ext cx="1732075" cy="2195488"/>
            <a:chOff x="6662738" y="3806825"/>
            <a:chExt cx="1732075" cy="2195488"/>
          </a:xfrm>
        </p:grpSpPr>
        <p:sp>
          <p:nvSpPr>
            <p:cNvPr id="189" name="Google Shape;189;p8"/>
            <p:cNvSpPr/>
            <p:nvPr/>
          </p:nvSpPr>
          <p:spPr>
            <a:xfrm>
              <a:off x="7839075" y="4194175"/>
              <a:ext cx="74700" cy="52500"/>
            </a:xfrm>
            <a:custGeom>
              <a:rect b="b" l="l" r="r" t="t"/>
              <a:pathLst>
                <a:path extrusionOk="0" h="120000" w="12000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0" name="Google Shape;190;p8"/>
            <p:cNvSpPr/>
            <p:nvPr/>
          </p:nvSpPr>
          <p:spPr>
            <a:xfrm>
              <a:off x="7800975" y="4070350"/>
              <a:ext cx="327000" cy="219000"/>
            </a:xfrm>
            <a:custGeom>
              <a:rect b="b" l="l" r="r" t="t"/>
              <a:pathLst>
                <a:path extrusionOk="0" h="120000" w="12000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1" name="Google Shape;191;p8"/>
            <p:cNvSpPr/>
            <p:nvPr/>
          </p:nvSpPr>
          <p:spPr>
            <a:xfrm>
              <a:off x="7839075" y="4117975"/>
              <a:ext cx="250800" cy="103200"/>
            </a:xfrm>
            <a:custGeom>
              <a:rect b="b" l="l" r="r" t="t"/>
              <a:pathLst>
                <a:path extrusionOk="0" h="120000" w="12000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2" name="Google Shape;192;p8"/>
            <p:cNvSpPr/>
            <p:nvPr/>
          </p:nvSpPr>
          <p:spPr>
            <a:xfrm>
              <a:off x="8015288" y="4194175"/>
              <a:ext cx="74700" cy="52500"/>
            </a:xfrm>
            <a:custGeom>
              <a:rect b="b" l="l" r="r" t="t"/>
              <a:pathLst>
                <a:path extrusionOk="0" h="120000" w="12000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3" name="Google Shape;193;p8"/>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4" name="Google Shape;194;p8"/>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5" name="Google Shape;195;p8"/>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6" name="Google Shape;196;p8"/>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7" name="Google Shape;197;p8"/>
            <p:cNvSpPr/>
            <p:nvPr/>
          </p:nvSpPr>
          <p:spPr>
            <a:xfrm>
              <a:off x="6662738" y="4949825"/>
              <a:ext cx="566700" cy="681000"/>
            </a:xfrm>
            <a:custGeom>
              <a:rect b="b" l="l" r="r" t="t"/>
              <a:pathLst>
                <a:path extrusionOk="0" h="120000" w="120000">
                  <a:moveTo>
                    <a:pt x="116603" y="0"/>
                  </a:moveTo>
                  <a:cubicBezTo>
                    <a:pt x="2264" y="0"/>
                    <a:pt x="2264" y="0"/>
                    <a:pt x="2264" y="0"/>
                  </a:cubicBezTo>
                  <a:cubicBezTo>
                    <a:pt x="1132" y="0"/>
                    <a:pt x="0" y="944"/>
                    <a:pt x="0" y="1889"/>
                  </a:cubicBezTo>
                  <a:cubicBezTo>
                    <a:pt x="0" y="117165"/>
                    <a:pt x="0" y="117165"/>
                    <a:pt x="0" y="117165"/>
                  </a:cubicBezTo>
                  <a:cubicBezTo>
                    <a:pt x="0" y="119055"/>
                    <a:pt x="1132" y="120000"/>
                    <a:pt x="2264" y="120000"/>
                  </a:cubicBezTo>
                  <a:cubicBezTo>
                    <a:pt x="116603" y="120000"/>
                    <a:pt x="116603" y="120000"/>
                    <a:pt x="116603" y="120000"/>
                  </a:cubicBezTo>
                  <a:cubicBezTo>
                    <a:pt x="118867" y="120000"/>
                    <a:pt x="120000" y="119055"/>
                    <a:pt x="120000" y="117165"/>
                  </a:cubicBezTo>
                  <a:cubicBezTo>
                    <a:pt x="120000" y="1889"/>
                    <a:pt x="120000" y="1889"/>
                    <a:pt x="120000" y="1889"/>
                  </a:cubicBezTo>
                  <a:cubicBezTo>
                    <a:pt x="120000" y="944"/>
                    <a:pt x="118867" y="0"/>
                    <a:pt x="116603" y="0"/>
                  </a:cubicBezTo>
                  <a:close/>
                  <a:moveTo>
                    <a:pt x="96226" y="11338"/>
                  </a:moveTo>
                  <a:cubicBezTo>
                    <a:pt x="97358" y="11338"/>
                    <a:pt x="99622" y="13228"/>
                    <a:pt x="99622" y="14173"/>
                  </a:cubicBezTo>
                  <a:cubicBezTo>
                    <a:pt x="99622" y="16062"/>
                    <a:pt x="97358" y="17007"/>
                    <a:pt x="96226" y="17007"/>
                  </a:cubicBezTo>
                  <a:cubicBezTo>
                    <a:pt x="93962" y="17007"/>
                    <a:pt x="92830" y="16062"/>
                    <a:pt x="92830" y="14173"/>
                  </a:cubicBezTo>
                  <a:cubicBezTo>
                    <a:pt x="92830" y="13228"/>
                    <a:pt x="93962" y="11338"/>
                    <a:pt x="96226" y="11338"/>
                  </a:cubicBezTo>
                  <a:close/>
                  <a:moveTo>
                    <a:pt x="72452" y="11338"/>
                  </a:moveTo>
                  <a:cubicBezTo>
                    <a:pt x="73584" y="11338"/>
                    <a:pt x="74716" y="13228"/>
                    <a:pt x="74716" y="14173"/>
                  </a:cubicBezTo>
                  <a:cubicBezTo>
                    <a:pt x="74716" y="16062"/>
                    <a:pt x="73584" y="17007"/>
                    <a:pt x="72452" y="17007"/>
                  </a:cubicBezTo>
                  <a:cubicBezTo>
                    <a:pt x="70188" y="17007"/>
                    <a:pt x="69056" y="16062"/>
                    <a:pt x="69056" y="14173"/>
                  </a:cubicBezTo>
                  <a:cubicBezTo>
                    <a:pt x="69056" y="13228"/>
                    <a:pt x="70188" y="11338"/>
                    <a:pt x="72452" y="11338"/>
                  </a:cubicBezTo>
                  <a:close/>
                  <a:moveTo>
                    <a:pt x="47547" y="11338"/>
                  </a:moveTo>
                  <a:cubicBezTo>
                    <a:pt x="49811" y="11338"/>
                    <a:pt x="50943" y="13228"/>
                    <a:pt x="50943" y="14173"/>
                  </a:cubicBezTo>
                  <a:cubicBezTo>
                    <a:pt x="50943" y="16062"/>
                    <a:pt x="49811" y="17007"/>
                    <a:pt x="47547" y="17007"/>
                  </a:cubicBezTo>
                  <a:cubicBezTo>
                    <a:pt x="46415" y="17007"/>
                    <a:pt x="44150" y="16062"/>
                    <a:pt x="44150" y="14173"/>
                  </a:cubicBezTo>
                  <a:cubicBezTo>
                    <a:pt x="44150" y="13228"/>
                    <a:pt x="46415" y="11338"/>
                    <a:pt x="47547" y="11338"/>
                  </a:cubicBezTo>
                  <a:close/>
                  <a:moveTo>
                    <a:pt x="23773" y="11338"/>
                  </a:moveTo>
                  <a:cubicBezTo>
                    <a:pt x="26037" y="11338"/>
                    <a:pt x="27169" y="13228"/>
                    <a:pt x="27169" y="14173"/>
                  </a:cubicBezTo>
                  <a:cubicBezTo>
                    <a:pt x="27169" y="16062"/>
                    <a:pt x="26037" y="17007"/>
                    <a:pt x="23773" y="17007"/>
                  </a:cubicBezTo>
                  <a:cubicBezTo>
                    <a:pt x="21509" y="17007"/>
                    <a:pt x="20377" y="16062"/>
                    <a:pt x="20377" y="14173"/>
                  </a:cubicBezTo>
                  <a:cubicBezTo>
                    <a:pt x="20377" y="13228"/>
                    <a:pt x="21509" y="11338"/>
                    <a:pt x="23773" y="11338"/>
                  </a:cubicBezTo>
                  <a:close/>
                  <a:moveTo>
                    <a:pt x="114339" y="115275"/>
                  </a:moveTo>
                  <a:cubicBezTo>
                    <a:pt x="5660" y="115275"/>
                    <a:pt x="5660" y="115275"/>
                    <a:pt x="5660" y="115275"/>
                  </a:cubicBezTo>
                  <a:cubicBezTo>
                    <a:pt x="5660" y="4724"/>
                    <a:pt x="5660" y="4724"/>
                    <a:pt x="5660" y="4724"/>
                  </a:cubicBezTo>
                  <a:cubicBezTo>
                    <a:pt x="21509" y="4724"/>
                    <a:pt x="21509" y="4724"/>
                    <a:pt x="21509" y="4724"/>
                  </a:cubicBezTo>
                  <a:cubicBezTo>
                    <a:pt x="21509" y="7559"/>
                    <a:pt x="21509" y="7559"/>
                    <a:pt x="21509" y="7559"/>
                  </a:cubicBezTo>
                  <a:cubicBezTo>
                    <a:pt x="16981" y="8503"/>
                    <a:pt x="14716" y="11338"/>
                    <a:pt x="14716" y="14173"/>
                  </a:cubicBezTo>
                  <a:cubicBezTo>
                    <a:pt x="14716" y="18897"/>
                    <a:pt x="19245" y="21732"/>
                    <a:pt x="23773" y="21732"/>
                  </a:cubicBezTo>
                  <a:cubicBezTo>
                    <a:pt x="28301" y="21732"/>
                    <a:pt x="32830" y="18897"/>
                    <a:pt x="32830" y="14173"/>
                  </a:cubicBezTo>
                  <a:cubicBezTo>
                    <a:pt x="32830" y="11338"/>
                    <a:pt x="30566" y="8503"/>
                    <a:pt x="27169" y="7559"/>
                  </a:cubicBezTo>
                  <a:cubicBezTo>
                    <a:pt x="27169" y="4724"/>
                    <a:pt x="27169" y="4724"/>
                    <a:pt x="27169" y="4724"/>
                  </a:cubicBezTo>
                  <a:cubicBezTo>
                    <a:pt x="45283" y="4724"/>
                    <a:pt x="45283" y="4724"/>
                    <a:pt x="45283" y="4724"/>
                  </a:cubicBezTo>
                  <a:cubicBezTo>
                    <a:pt x="45283" y="7559"/>
                    <a:pt x="45283" y="7559"/>
                    <a:pt x="45283" y="7559"/>
                  </a:cubicBezTo>
                  <a:cubicBezTo>
                    <a:pt x="41886" y="8503"/>
                    <a:pt x="38490" y="11338"/>
                    <a:pt x="38490" y="14173"/>
                  </a:cubicBezTo>
                  <a:cubicBezTo>
                    <a:pt x="38490" y="18897"/>
                    <a:pt x="43018" y="21732"/>
                    <a:pt x="47547" y="21732"/>
                  </a:cubicBezTo>
                  <a:cubicBezTo>
                    <a:pt x="53207" y="21732"/>
                    <a:pt x="56603" y="18897"/>
                    <a:pt x="56603" y="14173"/>
                  </a:cubicBezTo>
                  <a:cubicBezTo>
                    <a:pt x="56603" y="11338"/>
                    <a:pt x="54339" y="8503"/>
                    <a:pt x="50943" y="7559"/>
                  </a:cubicBezTo>
                  <a:cubicBezTo>
                    <a:pt x="50943" y="4724"/>
                    <a:pt x="50943" y="4724"/>
                    <a:pt x="50943" y="4724"/>
                  </a:cubicBezTo>
                  <a:cubicBezTo>
                    <a:pt x="69056" y="4724"/>
                    <a:pt x="69056" y="4724"/>
                    <a:pt x="69056" y="4724"/>
                  </a:cubicBezTo>
                  <a:cubicBezTo>
                    <a:pt x="69056" y="7559"/>
                    <a:pt x="69056" y="7559"/>
                    <a:pt x="69056" y="7559"/>
                  </a:cubicBezTo>
                  <a:cubicBezTo>
                    <a:pt x="65660" y="8503"/>
                    <a:pt x="63396" y="11338"/>
                    <a:pt x="63396" y="14173"/>
                  </a:cubicBezTo>
                  <a:cubicBezTo>
                    <a:pt x="63396" y="18897"/>
                    <a:pt x="66792" y="21732"/>
                    <a:pt x="72452" y="21732"/>
                  </a:cubicBezTo>
                  <a:cubicBezTo>
                    <a:pt x="76981" y="21732"/>
                    <a:pt x="80377" y="18897"/>
                    <a:pt x="80377" y="14173"/>
                  </a:cubicBezTo>
                  <a:cubicBezTo>
                    <a:pt x="80377" y="11338"/>
                    <a:pt x="78113" y="8503"/>
                    <a:pt x="74716" y="7559"/>
                  </a:cubicBezTo>
                  <a:cubicBezTo>
                    <a:pt x="74716" y="4724"/>
                    <a:pt x="74716" y="4724"/>
                    <a:pt x="74716" y="4724"/>
                  </a:cubicBezTo>
                  <a:cubicBezTo>
                    <a:pt x="92830" y="4724"/>
                    <a:pt x="92830" y="4724"/>
                    <a:pt x="92830" y="4724"/>
                  </a:cubicBezTo>
                  <a:cubicBezTo>
                    <a:pt x="92830" y="7559"/>
                    <a:pt x="92830" y="7559"/>
                    <a:pt x="92830" y="7559"/>
                  </a:cubicBezTo>
                  <a:cubicBezTo>
                    <a:pt x="89433" y="8503"/>
                    <a:pt x="87169" y="11338"/>
                    <a:pt x="87169" y="14173"/>
                  </a:cubicBezTo>
                  <a:cubicBezTo>
                    <a:pt x="87169" y="18897"/>
                    <a:pt x="90566" y="21732"/>
                    <a:pt x="96226" y="21732"/>
                  </a:cubicBezTo>
                  <a:cubicBezTo>
                    <a:pt x="100754" y="21732"/>
                    <a:pt x="105283" y="18897"/>
                    <a:pt x="105283" y="14173"/>
                  </a:cubicBezTo>
                  <a:cubicBezTo>
                    <a:pt x="105283" y="11338"/>
                    <a:pt x="101886" y="8503"/>
                    <a:pt x="98490" y="7559"/>
                  </a:cubicBezTo>
                  <a:cubicBezTo>
                    <a:pt x="98490" y="4724"/>
                    <a:pt x="98490" y="4724"/>
                    <a:pt x="98490" y="4724"/>
                  </a:cubicBezTo>
                  <a:cubicBezTo>
                    <a:pt x="114339" y="4724"/>
                    <a:pt x="114339" y="4724"/>
                    <a:pt x="114339" y="4724"/>
                  </a:cubicBezTo>
                  <a:lnTo>
                    <a:pt x="114339" y="11527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8" name="Google Shape;198;p8"/>
            <p:cNvSpPr/>
            <p:nvPr/>
          </p:nvSpPr>
          <p:spPr>
            <a:xfrm>
              <a:off x="6764338" y="5132388"/>
              <a:ext cx="101700" cy="85800"/>
            </a:xfrm>
            <a:custGeom>
              <a:rect b="b" l="l" r="r" t="t"/>
              <a:pathLst>
                <a:path extrusionOk="0" h="120000" w="12000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0000"/>
                  </a:cubicBezTo>
                  <a:lnTo>
                    <a:pt x="25263" y="1125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9" name="Google Shape;199;p8"/>
            <p:cNvSpPr/>
            <p:nvPr/>
          </p:nvSpPr>
          <p:spPr>
            <a:xfrm>
              <a:off x="6764338" y="5245100"/>
              <a:ext cx="101700" cy="85800"/>
            </a:xfrm>
            <a:custGeom>
              <a:rect b="b" l="l" r="r" t="t"/>
              <a:pathLst>
                <a:path extrusionOk="0" h="120000" w="12000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7500"/>
                  </a:cubicBezTo>
                  <a:lnTo>
                    <a:pt x="25263" y="1125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0" name="Google Shape;200;p8"/>
            <p:cNvSpPr/>
            <p:nvPr/>
          </p:nvSpPr>
          <p:spPr>
            <a:xfrm>
              <a:off x="6892925" y="5154613"/>
              <a:ext cx="246000" cy="52500"/>
            </a:xfrm>
            <a:custGeom>
              <a:rect b="b" l="l" r="r" t="t"/>
              <a:pathLst>
                <a:path extrusionOk="0" h="120000" w="120000">
                  <a:moveTo>
                    <a:pt x="10434" y="84000"/>
                  </a:moveTo>
                  <a:cubicBezTo>
                    <a:pt x="15652" y="72000"/>
                    <a:pt x="20869" y="60000"/>
                    <a:pt x="28695" y="60000"/>
                  </a:cubicBezTo>
                  <a:cubicBezTo>
                    <a:pt x="28695" y="60000"/>
                    <a:pt x="28695" y="60000"/>
                    <a:pt x="28695" y="60000"/>
                  </a:cubicBezTo>
                  <a:cubicBezTo>
                    <a:pt x="28695" y="60000"/>
                    <a:pt x="28695" y="72000"/>
                    <a:pt x="28695" y="72000"/>
                  </a:cubicBezTo>
                  <a:cubicBezTo>
                    <a:pt x="31304" y="96000"/>
                    <a:pt x="39130" y="120000"/>
                    <a:pt x="46956" y="120000"/>
                  </a:cubicBezTo>
                  <a:cubicBezTo>
                    <a:pt x="49565" y="120000"/>
                    <a:pt x="49565" y="108000"/>
                    <a:pt x="52173" y="108000"/>
                  </a:cubicBezTo>
                  <a:cubicBezTo>
                    <a:pt x="57391" y="108000"/>
                    <a:pt x="62608" y="96000"/>
                    <a:pt x="65217" y="84000"/>
                  </a:cubicBezTo>
                  <a:cubicBezTo>
                    <a:pt x="67826" y="84000"/>
                    <a:pt x="67826" y="72000"/>
                    <a:pt x="70434" y="72000"/>
                  </a:cubicBezTo>
                  <a:cubicBezTo>
                    <a:pt x="73043" y="60000"/>
                    <a:pt x="78260" y="60000"/>
                    <a:pt x="80869" y="60000"/>
                  </a:cubicBezTo>
                  <a:cubicBezTo>
                    <a:pt x="83478" y="60000"/>
                    <a:pt x="83478" y="72000"/>
                    <a:pt x="86086" y="72000"/>
                  </a:cubicBezTo>
                  <a:cubicBezTo>
                    <a:pt x="88695" y="84000"/>
                    <a:pt x="88695" y="96000"/>
                    <a:pt x="91304" y="96000"/>
                  </a:cubicBezTo>
                  <a:cubicBezTo>
                    <a:pt x="99130" y="120000"/>
                    <a:pt x="109565" y="108000"/>
                    <a:pt x="117391" y="84000"/>
                  </a:cubicBezTo>
                  <a:cubicBezTo>
                    <a:pt x="120000" y="72000"/>
                    <a:pt x="120000" y="48000"/>
                    <a:pt x="117391" y="36000"/>
                  </a:cubicBezTo>
                  <a:cubicBezTo>
                    <a:pt x="114782" y="24000"/>
                    <a:pt x="109565" y="24000"/>
                    <a:pt x="106956" y="36000"/>
                  </a:cubicBezTo>
                  <a:cubicBezTo>
                    <a:pt x="104347" y="48000"/>
                    <a:pt x="101739" y="48000"/>
                    <a:pt x="99130" y="48000"/>
                  </a:cubicBezTo>
                  <a:cubicBezTo>
                    <a:pt x="96521" y="48000"/>
                    <a:pt x="96521" y="36000"/>
                    <a:pt x="93913" y="36000"/>
                  </a:cubicBezTo>
                  <a:cubicBezTo>
                    <a:pt x="91304" y="24000"/>
                    <a:pt x="91304" y="12000"/>
                    <a:pt x="86086" y="12000"/>
                  </a:cubicBezTo>
                  <a:cubicBezTo>
                    <a:pt x="80869" y="0"/>
                    <a:pt x="73043" y="0"/>
                    <a:pt x="65217" y="24000"/>
                  </a:cubicBezTo>
                  <a:cubicBezTo>
                    <a:pt x="62608" y="24000"/>
                    <a:pt x="60000" y="24000"/>
                    <a:pt x="60000" y="36000"/>
                  </a:cubicBezTo>
                  <a:cubicBezTo>
                    <a:pt x="54782" y="36000"/>
                    <a:pt x="52173" y="48000"/>
                    <a:pt x="49565" y="48000"/>
                  </a:cubicBezTo>
                  <a:cubicBezTo>
                    <a:pt x="44347" y="60000"/>
                    <a:pt x="41739" y="48000"/>
                    <a:pt x="41739" y="48000"/>
                  </a:cubicBezTo>
                  <a:cubicBezTo>
                    <a:pt x="39130" y="48000"/>
                    <a:pt x="39130" y="36000"/>
                    <a:pt x="39130" y="36000"/>
                  </a:cubicBezTo>
                  <a:cubicBezTo>
                    <a:pt x="39130" y="24000"/>
                    <a:pt x="36521" y="12000"/>
                    <a:pt x="33913" y="0"/>
                  </a:cubicBezTo>
                  <a:cubicBezTo>
                    <a:pt x="31304" y="0"/>
                    <a:pt x="28695" y="0"/>
                    <a:pt x="26086" y="0"/>
                  </a:cubicBezTo>
                  <a:cubicBezTo>
                    <a:pt x="18260" y="0"/>
                    <a:pt x="10434" y="12000"/>
                    <a:pt x="5217" y="36000"/>
                  </a:cubicBezTo>
                  <a:cubicBezTo>
                    <a:pt x="2608" y="48000"/>
                    <a:pt x="0" y="60000"/>
                    <a:pt x="2608" y="84000"/>
                  </a:cubicBezTo>
                  <a:cubicBezTo>
                    <a:pt x="5217" y="96000"/>
                    <a:pt x="7826" y="96000"/>
                    <a:pt x="10434" y="84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1" name="Google Shape;201;p8"/>
            <p:cNvSpPr/>
            <p:nvPr/>
          </p:nvSpPr>
          <p:spPr>
            <a:xfrm>
              <a:off x="6881813" y="5256213"/>
              <a:ext cx="273000" cy="63600"/>
            </a:xfrm>
            <a:custGeom>
              <a:rect b="b" l="l" r="r" t="t"/>
              <a:pathLst>
                <a:path extrusionOk="0" h="120000" w="120000">
                  <a:moveTo>
                    <a:pt x="2352" y="110000"/>
                  </a:moveTo>
                  <a:cubicBezTo>
                    <a:pt x="4705" y="120000"/>
                    <a:pt x="4705" y="120000"/>
                    <a:pt x="7058" y="120000"/>
                  </a:cubicBezTo>
                  <a:cubicBezTo>
                    <a:pt x="9411" y="120000"/>
                    <a:pt x="9411" y="110000"/>
                    <a:pt x="11764" y="110000"/>
                  </a:cubicBezTo>
                  <a:cubicBezTo>
                    <a:pt x="14117" y="90000"/>
                    <a:pt x="18823" y="80000"/>
                    <a:pt x="23529" y="80000"/>
                  </a:cubicBezTo>
                  <a:cubicBezTo>
                    <a:pt x="23529" y="80000"/>
                    <a:pt x="23529" y="80000"/>
                    <a:pt x="25882" y="80000"/>
                  </a:cubicBezTo>
                  <a:cubicBezTo>
                    <a:pt x="25882" y="80000"/>
                    <a:pt x="25882" y="80000"/>
                    <a:pt x="25882" y="80000"/>
                  </a:cubicBezTo>
                  <a:cubicBezTo>
                    <a:pt x="25882" y="80000"/>
                    <a:pt x="25882" y="80000"/>
                    <a:pt x="25882" y="80000"/>
                  </a:cubicBezTo>
                  <a:cubicBezTo>
                    <a:pt x="25882" y="80000"/>
                    <a:pt x="28235" y="90000"/>
                    <a:pt x="28235" y="90000"/>
                  </a:cubicBezTo>
                  <a:cubicBezTo>
                    <a:pt x="32941" y="100000"/>
                    <a:pt x="40000" y="100000"/>
                    <a:pt x="47058" y="90000"/>
                  </a:cubicBezTo>
                  <a:cubicBezTo>
                    <a:pt x="49411" y="80000"/>
                    <a:pt x="51764" y="80000"/>
                    <a:pt x="54117" y="70000"/>
                  </a:cubicBezTo>
                  <a:cubicBezTo>
                    <a:pt x="54117" y="60000"/>
                    <a:pt x="56470" y="60000"/>
                    <a:pt x="58823" y="60000"/>
                  </a:cubicBezTo>
                  <a:cubicBezTo>
                    <a:pt x="61176" y="50000"/>
                    <a:pt x="63529" y="50000"/>
                    <a:pt x="65882" y="60000"/>
                  </a:cubicBezTo>
                  <a:cubicBezTo>
                    <a:pt x="65882" y="60000"/>
                    <a:pt x="65882" y="60000"/>
                    <a:pt x="65882" y="60000"/>
                  </a:cubicBezTo>
                  <a:cubicBezTo>
                    <a:pt x="65882" y="70000"/>
                    <a:pt x="68235" y="80000"/>
                    <a:pt x="70588" y="90000"/>
                  </a:cubicBezTo>
                  <a:cubicBezTo>
                    <a:pt x="72941" y="100000"/>
                    <a:pt x="75294" y="100000"/>
                    <a:pt x="77647" y="100000"/>
                  </a:cubicBezTo>
                  <a:cubicBezTo>
                    <a:pt x="89411" y="110000"/>
                    <a:pt x="103529" y="100000"/>
                    <a:pt x="115294" y="90000"/>
                  </a:cubicBezTo>
                  <a:cubicBezTo>
                    <a:pt x="117647" y="90000"/>
                    <a:pt x="120000" y="80000"/>
                    <a:pt x="120000" y="60000"/>
                  </a:cubicBezTo>
                  <a:cubicBezTo>
                    <a:pt x="117647" y="50000"/>
                    <a:pt x="115294" y="40000"/>
                    <a:pt x="112941" y="40000"/>
                  </a:cubicBezTo>
                  <a:cubicBezTo>
                    <a:pt x="101176" y="50000"/>
                    <a:pt x="89411" y="60000"/>
                    <a:pt x="77647" y="50000"/>
                  </a:cubicBezTo>
                  <a:cubicBezTo>
                    <a:pt x="77647" y="50000"/>
                    <a:pt x="77647" y="50000"/>
                    <a:pt x="77647" y="50000"/>
                  </a:cubicBezTo>
                  <a:cubicBezTo>
                    <a:pt x="77647" y="50000"/>
                    <a:pt x="77647" y="50000"/>
                    <a:pt x="77647" y="50000"/>
                  </a:cubicBezTo>
                  <a:cubicBezTo>
                    <a:pt x="75294" y="40000"/>
                    <a:pt x="75294" y="40000"/>
                    <a:pt x="75294" y="30000"/>
                  </a:cubicBezTo>
                  <a:cubicBezTo>
                    <a:pt x="70588" y="0"/>
                    <a:pt x="61176" y="0"/>
                    <a:pt x="54117" y="10000"/>
                  </a:cubicBezTo>
                  <a:cubicBezTo>
                    <a:pt x="51764" y="10000"/>
                    <a:pt x="49411" y="20000"/>
                    <a:pt x="47058" y="30000"/>
                  </a:cubicBezTo>
                  <a:cubicBezTo>
                    <a:pt x="44705" y="30000"/>
                    <a:pt x="42352" y="40000"/>
                    <a:pt x="42352" y="40000"/>
                  </a:cubicBezTo>
                  <a:cubicBezTo>
                    <a:pt x="40000" y="50000"/>
                    <a:pt x="35294" y="50000"/>
                    <a:pt x="35294" y="50000"/>
                  </a:cubicBezTo>
                  <a:cubicBezTo>
                    <a:pt x="35294" y="50000"/>
                    <a:pt x="35294" y="40000"/>
                    <a:pt x="32941" y="40000"/>
                  </a:cubicBezTo>
                  <a:cubicBezTo>
                    <a:pt x="32941" y="40000"/>
                    <a:pt x="32941" y="40000"/>
                    <a:pt x="30588" y="30000"/>
                  </a:cubicBezTo>
                  <a:cubicBezTo>
                    <a:pt x="28235" y="30000"/>
                    <a:pt x="25882" y="30000"/>
                    <a:pt x="23529" y="30000"/>
                  </a:cubicBezTo>
                  <a:cubicBezTo>
                    <a:pt x="14117" y="30000"/>
                    <a:pt x="7058" y="50000"/>
                    <a:pt x="2352" y="80000"/>
                  </a:cubicBezTo>
                  <a:cubicBezTo>
                    <a:pt x="0" y="90000"/>
                    <a:pt x="0" y="100000"/>
                    <a:pt x="2352" y="11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2" name="Google Shape;202;p8"/>
            <p:cNvSpPr/>
            <p:nvPr/>
          </p:nvSpPr>
          <p:spPr>
            <a:xfrm>
              <a:off x="6753225" y="5400675"/>
              <a:ext cx="406500" cy="92100"/>
            </a:xfrm>
            <a:custGeom>
              <a:rect b="b" l="l" r="r" t="t"/>
              <a:pathLst>
                <a:path extrusionOk="0" h="120000" w="120000">
                  <a:moveTo>
                    <a:pt x="113684" y="49411"/>
                  </a:moveTo>
                  <a:cubicBezTo>
                    <a:pt x="112105" y="49411"/>
                    <a:pt x="110526" y="42352"/>
                    <a:pt x="110526" y="42352"/>
                  </a:cubicBezTo>
                  <a:cubicBezTo>
                    <a:pt x="108947" y="42352"/>
                    <a:pt x="105789" y="35294"/>
                    <a:pt x="104210" y="35294"/>
                  </a:cubicBezTo>
                  <a:cubicBezTo>
                    <a:pt x="99473" y="35294"/>
                    <a:pt x="96315" y="42352"/>
                    <a:pt x="94736" y="56470"/>
                  </a:cubicBezTo>
                  <a:cubicBezTo>
                    <a:pt x="93157" y="56470"/>
                    <a:pt x="93157" y="56470"/>
                    <a:pt x="93157" y="56470"/>
                  </a:cubicBezTo>
                  <a:cubicBezTo>
                    <a:pt x="91578" y="63529"/>
                    <a:pt x="90000" y="63529"/>
                    <a:pt x="88421" y="63529"/>
                  </a:cubicBezTo>
                  <a:cubicBezTo>
                    <a:pt x="88421" y="63529"/>
                    <a:pt x="90000" y="56470"/>
                    <a:pt x="90000" y="49411"/>
                  </a:cubicBezTo>
                  <a:cubicBezTo>
                    <a:pt x="90000" y="35294"/>
                    <a:pt x="91578" y="21176"/>
                    <a:pt x="88421" y="7058"/>
                  </a:cubicBezTo>
                  <a:cubicBezTo>
                    <a:pt x="88421" y="0"/>
                    <a:pt x="85263" y="0"/>
                    <a:pt x="83684" y="0"/>
                  </a:cubicBezTo>
                  <a:cubicBezTo>
                    <a:pt x="48947" y="77647"/>
                    <a:pt x="48947" y="77647"/>
                    <a:pt x="48947" y="77647"/>
                  </a:cubicBezTo>
                  <a:cubicBezTo>
                    <a:pt x="52105" y="35294"/>
                    <a:pt x="52105" y="35294"/>
                    <a:pt x="52105" y="35294"/>
                  </a:cubicBezTo>
                  <a:cubicBezTo>
                    <a:pt x="52105" y="28235"/>
                    <a:pt x="52105" y="21176"/>
                    <a:pt x="50526" y="14117"/>
                  </a:cubicBezTo>
                  <a:cubicBezTo>
                    <a:pt x="48947" y="14117"/>
                    <a:pt x="48947" y="7058"/>
                    <a:pt x="47368" y="14117"/>
                  </a:cubicBezTo>
                  <a:cubicBezTo>
                    <a:pt x="37894" y="14117"/>
                    <a:pt x="28421" y="35294"/>
                    <a:pt x="22105" y="63529"/>
                  </a:cubicBezTo>
                  <a:cubicBezTo>
                    <a:pt x="22105" y="63529"/>
                    <a:pt x="22105" y="63529"/>
                    <a:pt x="22105" y="63529"/>
                  </a:cubicBezTo>
                  <a:cubicBezTo>
                    <a:pt x="22105" y="49411"/>
                    <a:pt x="22105" y="42352"/>
                    <a:pt x="22105" y="35294"/>
                  </a:cubicBezTo>
                  <a:cubicBezTo>
                    <a:pt x="22105" y="28235"/>
                    <a:pt x="20526" y="21176"/>
                    <a:pt x="20526" y="21176"/>
                  </a:cubicBezTo>
                  <a:cubicBezTo>
                    <a:pt x="18947" y="14117"/>
                    <a:pt x="17368" y="14117"/>
                    <a:pt x="15789" y="21176"/>
                  </a:cubicBezTo>
                  <a:cubicBezTo>
                    <a:pt x="11052" y="28235"/>
                    <a:pt x="6315" y="49411"/>
                    <a:pt x="1578" y="63529"/>
                  </a:cubicBezTo>
                  <a:cubicBezTo>
                    <a:pt x="0" y="70588"/>
                    <a:pt x="0" y="84705"/>
                    <a:pt x="1578" y="91764"/>
                  </a:cubicBezTo>
                  <a:cubicBezTo>
                    <a:pt x="3157" y="98823"/>
                    <a:pt x="6315" y="98823"/>
                    <a:pt x="7894" y="91764"/>
                  </a:cubicBezTo>
                  <a:cubicBezTo>
                    <a:pt x="9473" y="84705"/>
                    <a:pt x="11052" y="77647"/>
                    <a:pt x="12631" y="70588"/>
                  </a:cubicBezTo>
                  <a:cubicBezTo>
                    <a:pt x="12631" y="70588"/>
                    <a:pt x="12631" y="77647"/>
                    <a:pt x="12631" y="77647"/>
                  </a:cubicBezTo>
                  <a:cubicBezTo>
                    <a:pt x="12631" y="84705"/>
                    <a:pt x="12631" y="91764"/>
                    <a:pt x="14210" y="91764"/>
                  </a:cubicBezTo>
                  <a:cubicBezTo>
                    <a:pt x="15789" y="98823"/>
                    <a:pt x="18947" y="112941"/>
                    <a:pt x="26842" y="84705"/>
                  </a:cubicBezTo>
                  <a:cubicBezTo>
                    <a:pt x="31578" y="70588"/>
                    <a:pt x="36315" y="56470"/>
                    <a:pt x="42631" y="49411"/>
                  </a:cubicBezTo>
                  <a:cubicBezTo>
                    <a:pt x="39473" y="84705"/>
                    <a:pt x="39473" y="84705"/>
                    <a:pt x="39473" y="84705"/>
                  </a:cubicBezTo>
                  <a:cubicBezTo>
                    <a:pt x="39473" y="91764"/>
                    <a:pt x="39473" y="105882"/>
                    <a:pt x="41052" y="112941"/>
                  </a:cubicBezTo>
                  <a:cubicBezTo>
                    <a:pt x="42631" y="120000"/>
                    <a:pt x="42631" y="120000"/>
                    <a:pt x="45789" y="120000"/>
                  </a:cubicBezTo>
                  <a:cubicBezTo>
                    <a:pt x="45789" y="120000"/>
                    <a:pt x="47368" y="120000"/>
                    <a:pt x="48947" y="120000"/>
                  </a:cubicBezTo>
                  <a:cubicBezTo>
                    <a:pt x="82105" y="49411"/>
                    <a:pt x="82105" y="49411"/>
                    <a:pt x="82105" y="49411"/>
                  </a:cubicBezTo>
                  <a:cubicBezTo>
                    <a:pt x="80526" y="56470"/>
                    <a:pt x="80526" y="70588"/>
                    <a:pt x="82105" y="77647"/>
                  </a:cubicBezTo>
                  <a:cubicBezTo>
                    <a:pt x="83684" y="91764"/>
                    <a:pt x="85263" y="91764"/>
                    <a:pt x="86842" y="98823"/>
                  </a:cubicBezTo>
                  <a:cubicBezTo>
                    <a:pt x="90000" y="98823"/>
                    <a:pt x="94736" y="98823"/>
                    <a:pt x="96315" y="91764"/>
                  </a:cubicBezTo>
                  <a:cubicBezTo>
                    <a:pt x="97894" y="84705"/>
                    <a:pt x="97894" y="84705"/>
                    <a:pt x="99473" y="84705"/>
                  </a:cubicBezTo>
                  <a:cubicBezTo>
                    <a:pt x="101052" y="77647"/>
                    <a:pt x="102631" y="70588"/>
                    <a:pt x="104210" y="70588"/>
                  </a:cubicBezTo>
                  <a:cubicBezTo>
                    <a:pt x="104210" y="70588"/>
                    <a:pt x="105789" y="77647"/>
                    <a:pt x="107368" y="77647"/>
                  </a:cubicBezTo>
                  <a:cubicBezTo>
                    <a:pt x="110526" y="84705"/>
                    <a:pt x="115263" y="91764"/>
                    <a:pt x="118421" y="70588"/>
                  </a:cubicBezTo>
                  <a:cubicBezTo>
                    <a:pt x="120000" y="63529"/>
                    <a:pt x="120000" y="56470"/>
                    <a:pt x="118421" y="49411"/>
                  </a:cubicBezTo>
                  <a:cubicBezTo>
                    <a:pt x="116842" y="42352"/>
                    <a:pt x="115263" y="42352"/>
                    <a:pt x="113684" y="49411"/>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3" name="Google Shape;203;p8"/>
            <p:cNvSpPr/>
            <p:nvPr/>
          </p:nvSpPr>
          <p:spPr>
            <a:xfrm>
              <a:off x="7326313" y="4976813"/>
              <a:ext cx="165000" cy="611100"/>
            </a:xfrm>
            <a:custGeom>
              <a:rect b="b" l="l" r="r" t="t"/>
              <a:pathLst>
                <a:path extrusionOk="0" h="120000" w="120000">
                  <a:moveTo>
                    <a:pt x="81290" y="5263"/>
                  </a:moveTo>
                  <a:cubicBezTo>
                    <a:pt x="73548" y="5263"/>
                    <a:pt x="73548" y="5263"/>
                    <a:pt x="73548" y="5263"/>
                  </a:cubicBezTo>
                  <a:cubicBezTo>
                    <a:pt x="65806" y="2105"/>
                    <a:pt x="54193" y="0"/>
                    <a:pt x="38709" y="0"/>
                  </a:cubicBezTo>
                  <a:cubicBezTo>
                    <a:pt x="15483" y="0"/>
                    <a:pt x="0" y="4210"/>
                    <a:pt x="0" y="10526"/>
                  </a:cubicBezTo>
                  <a:cubicBezTo>
                    <a:pt x="0" y="91578"/>
                    <a:pt x="0" y="91578"/>
                    <a:pt x="0" y="91578"/>
                  </a:cubicBezTo>
                  <a:cubicBezTo>
                    <a:pt x="0" y="91578"/>
                    <a:pt x="0" y="92631"/>
                    <a:pt x="0" y="92631"/>
                  </a:cubicBezTo>
                  <a:cubicBezTo>
                    <a:pt x="30967" y="117894"/>
                    <a:pt x="30967" y="117894"/>
                    <a:pt x="30967" y="117894"/>
                  </a:cubicBezTo>
                  <a:cubicBezTo>
                    <a:pt x="30967" y="118947"/>
                    <a:pt x="34838" y="119999"/>
                    <a:pt x="38709" y="119999"/>
                  </a:cubicBezTo>
                  <a:cubicBezTo>
                    <a:pt x="42580" y="119999"/>
                    <a:pt x="46451" y="118947"/>
                    <a:pt x="46451" y="117894"/>
                  </a:cubicBezTo>
                  <a:cubicBezTo>
                    <a:pt x="77419" y="92631"/>
                    <a:pt x="77419" y="92631"/>
                    <a:pt x="77419" y="92631"/>
                  </a:cubicBezTo>
                  <a:cubicBezTo>
                    <a:pt x="77419" y="92631"/>
                    <a:pt x="81290" y="91578"/>
                    <a:pt x="81290" y="91578"/>
                  </a:cubicBezTo>
                  <a:cubicBezTo>
                    <a:pt x="81290" y="10526"/>
                    <a:pt x="81290" y="10526"/>
                    <a:pt x="81290" y="10526"/>
                  </a:cubicBezTo>
                  <a:cubicBezTo>
                    <a:pt x="81290" y="10526"/>
                    <a:pt x="81290" y="10526"/>
                    <a:pt x="81290" y="10526"/>
                  </a:cubicBezTo>
                  <a:cubicBezTo>
                    <a:pt x="81290" y="10526"/>
                    <a:pt x="81290" y="10526"/>
                    <a:pt x="81290" y="10526"/>
                  </a:cubicBezTo>
                  <a:cubicBezTo>
                    <a:pt x="92903" y="10526"/>
                    <a:pt x="100645" y="12631"/>
                    <a:pt x="100645" y="15789"/>
                  </a:cubicBezTo>
                  <a:cubicBezTo>
                    <a:pt x="100645" y="57894"/>
                    <a:pt x="100645" y="57894"/>
                    <a:pt x="100645" y="57894"/>
                  </a:cubicBezTo>
                  <a:cubicBezTo>
                    <a:pt x="100645" y="59999"/>
                    <a:pt x="104516" y="61052"/>
                    <a:pt x="112258" y="61052"/>
                  </a:cubicBezTo>
                  <a:cubicBezTo>
                    <a:pt x="116129" y="61052"/>
                    <a:pt x="120000" y="59999"/>
                    <a:pt x="120000" y="57894"/>
                  </a:cubicBezTo>
                  <a:cubicBezTo>
                    <a:pt x="120000" y="15789"/>
                    <a:pt x="120000" y="15789"/>
                    <a:pt x="120000" y="15789"/>
                  </a:cubicBezTo>
                  <a:cubicBezTo>
                    <a:pt x="120000" y="10526"/>
                    <a:pt x="100645" y="5263"/>
                    <a:pt x="81290" y="5263"/>
                  </a:cubicBezTo>
                  <a:close/>
                  <a:moveTo>
                    <a:pt x="38709" y="108421"/>
                  </a:moveTo>
                  <a:cubicBezTo>
                    <a:pt x="19354" y="91578"/>
                    <a:pt x="19354" y="91578"/>
                    <a:pt x="19354" y="91578"/>
                  </a:cubicBezTo>
                  <a:cubicBezTo>
                    <a:pt x="58064" y="91578"/>
                    <a:pt x="58064" y="91578"/>
                    <a:pt x="58064" y="91578"/>
                  </a:cubicBezTo>
                  <a:lnTo>
                    <a:pt x="38709" y="108421"/>
                  </a:lnTo>
                  <a:close/>
                  <a:moveTo>
                    <a:pt x="61935" y="86315"/>
                  </a:moveTo>
                  <a:cubicBezTo>
                    <a:pt x="19354" y="86315"/>
                    <a:pt x="19354" y="86315"/>
                    <a:pt x="19354" y="86315"/>
                  </a:cubicBezTo>
                  <a:cubicBezTo>
                    <a:pt x="19354" y="52631"/>
                    <a:pt x="19354" y="52631"/>
                    <a:pt x="19354" y="52631"/>
                  </a:cubicBezTo>
                  <a:cubicBezTo>
                    <a:pt x="61935" y="52631"/>
                    <a:pt x="61935" y="52631"/>
                    <a:pt x="61935" y="52631"/>
                  </a:cubicBezTo>
                  <a:lnTo>
                    <a:pt x="61935" y="86315"/>
                  </a:lnTo>
                  <a:close/>
                  <a:moveTo>
                    <a:pt x="61935" y="47368"/>
                  </a:moveTo>
                  <a:cubicBezTo>
                    <a:pt x="19354" y="47368"/>
                    <a:pt x="19354" y="47368"/>
                    <a:pt x="19354" y="47368"/>
                  </a:cubicBezTo>
                  <a:cubicBezTo>
                    <a:pt x="19354" y="10526"/>
                    <a:pt x="19354" y="10526"/>
                    <a:pt x="19354" y="10526"/>
                  </a:cubicBezTo>
                  <a:cubicBezTo>
                    <a:pt x="19354" y="7368"/>
                    <a:pt x="27096" y="5263"/>
                    <a:pt x="38709" y="5263"/>
                  </a:cubicBezTo>
                  <a:cubicBezTo>
                    <a:pt x="50322" y="5263"/>
                    <a:pt x="61935" y="7368"/>
                    <a:pt x="61935" y="10526"/>
                  </a:cubicBezTo>
                  <a:lnTo>
                    <a:pt x="61935" y="47368"/>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4" name="Google Shape;204;p8"/>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5" name="Google Shape;205;p8"/>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6" name="Google Shape;206;p8"/>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07" name="Google Shape;207;p8"/>
          <p:cNvGrpSpPr/>
          <p:nvPr/>
        </p:nvGrpSpPr>
        <p:grpSpPr>
          <a:xfrm rot="10800000">
            <a:off x="6518888" y="-12"/>
            <a:ext cx="1551087" cy="2468625"/>
            <a:chOff x="715963" y="3538538"/>
            <a:chExt cx="1551087" cy="2468625"/>
          </a:xfrm>
        </p:grpSpPr>
        <p:sp>
          <p:nvSpPr>
            <p:cNvPr id="208" name="Google Shape;208;p8"/>
            <p:cNvSpPr/>
            <p:nvPr/>
          </p:nvSpPr>
          <p:spPr>
            <a:xfrm>
              <a:off x="785813" y="4429125"/>
              <a:ext cx="15900" cy="33300"/>
            </a:xfrm>
            <a:custGeom>
              <a:rect b="b" l="l" r="r" t="t"/>
              <a:pathLst>
                <a:path extrusionOk="0" h="120000" w="120000">
                  <a:moveTo>
                    <a:pt x="40000" y="0"/>
                  </a:moveTo>
                  <a:cubicBezTo>
                    <a:pt x="40000" y="0"/>
                    <a:pt x="0" y="20000"/>
                    <a:pt x="0" y="20000"/>
                  </a:cubicBezTo>
                  <a:cubicBezTo>
                    <a:pt x="0" y="100000"/>
                    <a:pt x="0" y="100000"/>
                    <a:pt x="0" y="100000"/>
                  </a:cubicBezTo>
                  <a:cubicBezTo>
                    <a:pt x="0" y="100000"/>
                    <a:pt x="40000" y="120000"/>
                    <a:pt x="40000" y="120000"/>
                  </a:cubicBezTo>
                  <a:cubicBezTo>
                    <a:pt x="80000" y="120000"/>
                    <a:pt x="120000" y="100000"/>
                    <a:pt x="120000" y="100000"/>
                  </a:cubicBezTo>
                  <a:cubicBezTo>
                    <a:pt x="120000" y="20000"/>
                    <a:pt x="120000" y="20000"/>
                    <a:pt x="120000" y="20000"/>
                  </a:cubicBezTo>
                  <a:cubicBezTo>
                    <a:pt x="120000" y="20000"/>
                    <a:pt x="80000" y="0"/>
                    <a:pt x="40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9" name="Google Shape;209;p8"/>
            <p:cNvSpPr/>
            <p:nvPr/>
          </p:nvSpPr>
          <p:spPr>
            <a:xfrm>
              <a:off x="817563" y="4429125"/>
              <a:ext cx="15900" cy="33300"/>
            </a:xfrm>
            <a:custGeom>
              <a:rect b="b" l="l" r="r" t="t"/>
              <a:pathLst>
                <a:path extrusionOk="0" h="120000" w="120000">
                  <a:moveTo>
                    <a:pt x="80000" y="0"/>
                  </a:moveTo>
                  <a:cubicBezTo>
                    <a:pt x="40000" y="0"/>
                    <a:pt x="0" y="20000"/>
                    <a:pt x="0" y="20000"/>
                  </a:cubicBezTo>
                  <a:cubicBezTo>
                    <a:pt x="0" y="100000"/>
                    <a:pt x="0" y="100000"/>
                    <a:pt x="0" y="100000"/>
                  </a:cubicBezTo>
                  <a:cubicBezTo>
                    <a:pt x="0" y="100000"/>
                    <a:pt x="40000" y="120000"/>
                    <a:pt x="80000" y="120000"/>
                  </a:cubicBezTo>
                  <a:cubicBezTo>
                    <a:pt x="120000" y="120000"/>
                    <a:pt x="120000" y="100000"/>
                    <a:pt x="120000" y="100000"/>
                  </a:cubicBezTo>
                  <a:cubicBezTo>
                    <a:pt x="120000" y="20000"/>
                    <a:pt x="120000" y="20000"/>
                    <a:pt x="120000" y="20000"/>
                  </a:cubicBezTo>
                  <a:cubicBezTo>
                    <a:pt x="120000" y="20000"/>
                    <a:pt x="120000" y="0"/>
                    <a:pt x="80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0" name="Google Shape;210;p8"/>
            <p:cNvSpPr/>
            <p:nvPr/>
          </p:nvSpPr>
          <p:spPr>
            <a:xfrm>
              <a:off x="715963" y="4392613"/>
              <a:ext cx="187200" cy="401700"/>
            </a:xfrm>
            <a:custGeom>
              <a:rect b="b" l="l" r="r" t="t"/>
              <a:pathLst>
                <a:path extrusionOk="0" h="120000" w="120000">
                  <a:moveTo>
                    <a:pt x="113142" y="24000"/>
                  </a:moveTo>
                  <a:cubicBezTo>
                    <a:pt x="99428" y="24000"/>
                    <a:pt x="99428" y="24000"/>
                    <a:pt x="99428" y="24000"/>
                  </a:cubicBezTo>
                  <a:cubicBezTo>
                    <a:pt x="99428" y="3200"/>
                    <a:pt x="99428" y="3200"/>
                    <a:pt x="99428" y="3200"/>
                  </a:cubicBezTo>
                  <a:cubicBezTo>
                    <a:pt x="99428" y="1600"/>
                    <a:pt x="96000" y="0"/>
                    <a:pt x="92571" y="0"/>
                  </a:cubicBezTo>
                  <a:cubicBezTo>
                    <a:pt x="27428" y="0"/>
                    <a:pt x="27428" y="0"/>
                    <a:pt x="27428" y="0"/>
                  </a:cubicBezTo>
                  <a:cubicBezTo>
                    <a:pt x="24000" y="0"/>
                    <a:pt x="20571" y="1600"/>
                    <a:pt x="20571" y="3200"/>
                  </a:cubicBezTo>
                  <a:cubicBezTo>
                    <a:pt x="20571" y="24000"/>
                    <a:pt x="20571" y="24000"/>
                    <a:pt x="20571" y="24000"/>
                  </a:cubicBezTo>
                  <a:cubicBezTo>
                    <a:pt x="6857" y="24000"/>
                    <a:pt x="6857" y="24000"/>
                    <a:pt x="6857" y="24000"/>
                  </a:cubicBezTo>
                  <a:cubicBezTo>
                    <a:pt x="3428" y="24000"/>
                    <a:pt x="0" y="25600"/>
                    <a:pt x="0" y="28800"/>
                  </a:cubicBezTo>
                  <a:cubicBezTo>
                    <a:pt x="0" y="97600"/>
                    <a:pt x="0" y="97600"/>
                    <a:pt x="0" y="97600"/>
                  </a:cubicBezTo>
                  <a:cubicBezTo>
                    <a:pt x="0" y="110400"/>
                    <a:pt x="20571" y="120000"/>
                    <a:pt x="48000" y="120000"/>
                  </a:cubicBezTo>
                  <a:cubicBezTo>
                    <a:pt x="72000" y="120000"/>
                    <a:pt x="72000" y="120000"/>
                    <a:pt x="72000" y="120000"/>
                  </a:cubicBezTo>
                  <a:cubicBezTo>
                    <a:pt x="99428" y="120000"/>
                    <a:pt x="120000" y="110400"/>
                    <a:pt x="120000" y="97600"/>
                  </a:cubicBezTo>
                  <a:cubicBezTo>
                    <a:pt x="120000" y="28800"/>
                    <a:pt x="120000" y="28800"/>
                    <a:pt x="120000" y="28800"/>
                  </a:cubicBezTo>
                  <a:cubicBezTo>
                    <a:pt x="120000" y="25600"/>
                    <a:pt x="116571" y="24000"/>
                    <a:pt x="113142" y="24000"/>
                  </a:cubicBezTo>
                  <a:close/>
                  <a:moveTo>
                    <a:pt x="37714" y="8000"/>
                  </a:moveTo>
                  <a:cubicBezTo>
                    <a:pt x="82285" y="8000"/>
                    <a:pt x="82285" y="8000"/>
                    <a:pt x="82285" y="8000"/>
                  </a:cubicBezTo>
                  <a:cubicBezTo>
                    <a:pt x="82285" y="24000"/>
                    <a:pt x="82285" y="24000"/>
                    <a:pt x="82285" y="24000"/>
                  </a:cubicBezTo>
                  <a:cubicBezTo>
                    <a:pt x="37714" y="24000"/>
                    <a:pt x="37714" y="24000"/>
                    <a:pt x="37714" y="24000"/>
                  </a:cubicBezTo>
                  <a:lnTo>
                    <a:pt x="37714" y="8000"/>
                  </a:lnTo>
                  <a:close/>
                  <a:moveTo>
                    <a:pt x="72000" y="113600"/>
                  </a:moveTo>
                  <a:cubicBezTo>
                    <a:pt x="48000" y="113600"/>
                    <a:pt x="48000" y="113600"/>
                    <a:pt x="48000" y="113600"/>
                  </a:cubicBezTo>
                  <a:cubicBezTo>
                    <a:pt x="30857" y="113600"/>
                    <a:pt x="17142" y="105600"/>
                    <a:pt x="17142" y="97600"/>
                  </a:cubicBezTo>
                  <a:cubicBezTo>
                    <a:pt x="17142" y="32000"/>
                    <a:pt x="17142" y="32000"/>
                    <a:pt x="17142" y="32000"/>
                  </a:cubicBezTo>
                  <a:cubicBezTo>
                    <a:pt x="27428" y="32000"/>
                    <a:pt x="27428" y="32000"/>
                    <a:pt x="27428" y="32000"/>
                  </a:cubicBezTo>
                  <a:cubicBezTo>
                    <a:pt x="92571" y="32000"/>
                    <a:pt x="92571" y="32000"/>
                    <a:pt x="92571" y="32000"/>
                  </a:cubicBezTo>
                  <a:cubicBezTo>
                    <a:pt x="102857" y="32000"/>
                    <a:pt x="102857" y="32000"/>
                    <a:pt x="102857" y="32000"/>
                  </a:cubicBezTo>
                  <a:cubicBezTo>
                    <a:pt x="102857" y="97600"/>
                    <a:pt x="102857" y="97600"/>
                    <a:pt x="102857" y="97600"/>
                  </a:cubicBezTo>
                  <a:cubicBezTo>
                    <a:pt x="102857" y="105600"/>
                    <a:pt x="89142" y="113600"/>
                    <a:pt x="72000" y="1136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1" name="Google Shape;211;p8"/>
            <p:cNvSpPr/>
            <p:nvPr/>
          </p:nvSpPr>
          <p:spPr>
            <a:xfrm>
              <a:off x="758825" y="4521200"/>
              <a:ext cx="101700" cy="27000"/>
            </a:xfrm>
            <a:custGeom>
              <a:rect b="b" l="l" r="r" t="t"/>
              <a:pathLst>
                <a:path extrusionOk="0" h="120000" w="120000">
                  <a:moveTo>
                    <a:pt x="107368" y="0"/>
                  </a:moveTo>
                  <a:cubicBezTo>
                    <a:pt x="12631" y="0"/>
                    <a:pt x="12631" y="0"/>
                    <a:pt x="12631" y="0"/>
                  </a:cubicBezTo>
                  <a:cubicBezTo>
                    <a:pt x="6315" y="0"/>
                    <a:pt x="0" y="24000"/>
                    <a:pt x="0" y="72000"/>
                  </a:cubicBezTo>
                  <a:cubicBezTo>
                    <a:pt x="0" y="96000"/>
                    <a:pt x="6315" y="120000"/>
                    <a:pt x="12631" y="120000"/>
                  </a:cubicBezTo>
                  <a:cubicBezTo>
                    <a:pt x="107368" y="120000"/>
                    <a:pt x="107368" y="120000"/>
                    <a:pt x="107368" y="120000"/>
                  </a:cubicBezTo>
                  <a:cubicBezTo>
                    <a:pt x="113684" y="120000"/>
                    <a:pt x="120000" y="96000"/>
                    <a:pt x="120000" y="72000"/>
                  </a:cubicBezTo>
                  <a:cubicBezTo>
                    <a:pt x="120000" y="24000"/>
                    <a:pt x="113684" y="0"/>
                    <a:pt x="107368"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2" name="Google Shape;212;p8"/>
            <p:cNvSpPr/>
            <p:nvPr/>
          </p:nvSpPr>
          <p:spPr>
            <a:xfrm>
              <a:off x="1293813" y="4230688"/>
              <a:ext cx="523800" cy="371400"/>
            </a:xfrm>
            <a:custGeom>
              <a:rect b="b" l="l" r="r" t="t"/>
              <a:pathLst>
                <a:path extrusionOk="0" h="120000" w="12000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3" name="Google Shape;213;p8"/>
            <p:cNvSpPr/>
            <p:nvPr/>
          </p:nvSpPr>
          <p:spPr>
            <a:xfrm>
              <a:off x="1106488" y="3538538"/>
              <a:ext cx="936600" cy="1255800"/>
            </a:xfrm>
            <a:custGeom>
              <a:rect b="b" l="l" r="r" t="t"/>
              <a:pathLst>
                <a:path extrusionOk="0" h="120000" w="12000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4" name="Google Shape;214;p8"/>
            <p:cNvSpPr/>
            <p:nvPr/>
          </p:nvSpPr>
          <p:spPr>
            <a:xfrm>
              <a:off x="1293813" y="3748088"/>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5" name="Google Shape;215;p8"/>
            <p:cNvSpPr/>
            <p:nvPr/>
          </p:nvSpPr>
          <p:spPr>
            <a:xfrm>
              <a:off x="1293813" y="3919538"/>
              <a:ext cx="250800" cy="27000"/>
            </a:xfrm>
            <a:custGeom>
              <a:rect b="b" l="l" r="r" t="t"/>
              <a:pathLst>
                <a:path extrusionOk="0" h="120000" w="12000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6" name="Google Shape;216;p8"/>
            <p:cNvSpPr/>
            <p:nvPr/>
          </p:nvSpPr>
          <p:spPr>
            <a:xfrm>
              <a:off x="1325563" y="4048125"/>
              <a:ext cx="480900" cy="301500"/>
            </a:xfrm>
            <a:custGeom>
              <a:rect b="b" l="l" r="r" t="t"/>
              <a:pathLst>
                <a:path extrusionOk="0" h="120000" w="12000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7" name="Google Shape;217;p8"/>
            <p:cNvSpPr/>
            <p:nvPr/>
          </p:nvSpPr>
          <p:spPr>
            <a:xfrm>
              <a:off x="1293813" y="3833813"/>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8" name="Google Shape;218;p8"/>
            <p:cNvSpPr/>
            <p:nvPr/>
          </p:nvSpPr>
          <p:spPr>
            <a:xfrm>
              <a:off x="1555750" y="4462463"/>
              <a:ext cx="711300" cy="1544700"/>
            </a:xfrm>
            <a:custGeom>
              <a:rect b="b" l="l" r="r" t="t"/>
              <a:pathLst>
                <a:path extrusionOk="0" h="120000" w="12000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19" name="Shape 219"/>
        <p:cNvGrpSpPr/>
        <p:nvPr/>
      </p:nvGrpSpPr>
      <p:grpSpPr>
        <a:xfrm>
          <a:off x="0" y="0"/>
          <a:ext cx="0" cy="0"/>
          <a:chOff x="0" y="0"/>
          <a:chExt cx="0" cy="0"/>
        </a:xfrm>
      </p:grpSpPr>
      <p:sp>
        <p:nvSpPr>
          <p:cNvPr id="220" name="Google Shape;220;p9"/>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9"/>
          <p:cNvSpPr/>
          <p:nvPr/>
        </p:nvSpPr>
        <p:spPr>
          <a:xfrm>
            <a:off x="0" y="0"/>
            <a:ext cx="6096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9"/>
          <p:cNvSpPr txBox="1"/>
          <p:nvPr>
            <p:ph idx="1" type="body"/>
          </p:nvPr>
        </p:nvSpPr>
        <p:spPr>
          <a:xfrm>
            <a:off x="6390750" y="439500"/>
            <a:ext cx="2122500" cy="4264200"/>
          </a:xfrm>
          <a:prstGeom prst="rect">
            <a:avLst/>
          </a:prstGeom>
        </p:spPr>
        <p:txBody>
          <a:bodyPr anchorCtr="0" anchor="ctr" bIns="91425" lIns="91425" spcFirstLastPara="1" rIns="91425" wrap="square" tIns="91425">
            <a:noAutofit/>
          </a:bodyPr>
          <a:lstStyle>
            <a:lvl1pPr indent="-228600" lvl="0" marL="457200" rtl="0">
              <a:spcBef>
                <a:spcPts val="360"/>
              </a:spcBef>
              <a:spcAft>
                <a:spcPts val="0"/>
              </a:spcAft>
              <a:buClr>
                <a:srgbClr val="FFFFFF"/>
              </a:buClr>
              <a:buSzPts val="1800"/>
              <a:buNone/>
              <a:defRPr sz="1800">
                <a:solidFill>
                  <a:srgbClr val="FFFFFF"/>
                </a:solidFill>
              </a:defRPr>
            </a:lvl1pPr>
          </a:lstStyle>
          <a:p/>
        </p:txBody>
      </p:sp>
      <p:sp>
        <p:nvSpPr>
          <p:cNvPr id="223" name="Google Shape;223;p9"/>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half" type="blank">
  <p:cSld name="BLANK">
    <p:spTree>
      <p:nvGrpSpPr>
        <p:cNvPr id="224" name="Shape 224"/>
        <p:cNvGrpSpPr/>
        <p:nvPr/>
      </p:nvGrpSpPr>
      <p:grpSpPr>
        <a:xfrm>
          <a:off x="0" y="0"/>
          <a:ext cx="0" cy="0"/>
          <a:chOff x="0" y="0"/>
          <a:chExt cx="0" cy="0"/>
        </a:xfrm>
      </p:grpSpPr>
      <p:sp>
        <p:nvSpPr>
          <p:cNvPr id="225" name="Google Shape;225;p10"/>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0"/>
          <p:cNvSpPr/>
          <p:nvPr/>
        </p:nvSpPr>
        <p:spPr>
          <a:xfrm>
            <a:off x="0" y="0"/>
            <a:ext cx="4566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0"/>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rgbClr val="A5B0FE"/>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586975"/>
            <a:ext cx="5138700" cy="857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1pPr>
            <a:lvl2pPr lvl="1" rtl="0">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2pPr>
            <a:lvl3pPr lvl="2" rtl="0">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3pPr>
            <a:lvl4pPr lvl="3" rtl="0">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4pPr>
            <a:lvl5pPr lvl="4" rtl="0">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5pPr>
            <a:lvl6pPr lvl="5" rtl="0">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6pPr>
            <a:lvl7pPr lvl="6" rtl="0">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7pPr>
            <a:lvl8pPr lvl="7" rtl="0">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8pPr>
            <a:lvl9pPr lvl="8" rtl="0">
              <a:spcBef>
                <a:spcPts val="0"/>
              </a:spcBef>
              <a:spcAft>
                <a:spcPts val="0"/>
              </a:spcAft>
              <a:buClr>
                <a:srgbClr val="A5B0FE"/>
              </a:buClr>
              <a:buSzPts val="3000"/>
              <a:buFont typeface="Miriam Libre"/>
              <a:buNone/>
              <a:defRPr sz="3000">
                <a:solidFill>
                  <a:srgbClr val="A5B0FE"/>
                </a:solidFill>
                <a:latin typeface="Miriam Libre"/>
                <a:ea typeface="Miriam Libre"/>
                <a:cs typeface="Miriam Libre"/>
                <a:sym typeface="Miriam Libre"/>
              </a:defRPr>
            </a:lvl9pPr>
          </a:lstStyle>
          <a:p/>
        </p:txBody>
      </p:sp>
      <p:sp>
        <p:nvSpPr>
          <p:cNvPr id="7" name="Google Shape;7;p1"/>
          <p:cNvSpPr txBox="1"/>
          <p:nvPr>
            <p:ph idx="1" type="body"/>
          </p:nvPr>
        </p:nvSpPr>
        <p:spPr>
          <a:xfrm>
            <a:off x="457200" y="1657350"/>
            <a:ext cx="5138700" cy="3180900"/>
          </a:xfrm>
          <a:prstGeom prst="rect">
            <a:avLst/>
          </a:prstGeom>
          <a:noFill/>
          <a:ln>
            <a:noFill/>
          </a:ln>
        </p:spPr>
        <p:txBody>
          <a:bodyPr anchorCtr="0" anchor="t" bIns="91425" lIns="91425" spcFirstLastPara="1" rIns="91425" wrap="square" tIns="91425">
            <a:noAutofit/>
          </a:bodyPr>
          <a:lstStyle>
            <a:lvl1pPr indent="-381000" lvl="0" marL="457200" rtl="0">
              <a:spcBef>
                <a:spcPts val="600"/>
              </a:spcBef>
              <a:spcAft>
                <a:spcPts val="0"/>
              </a:spcAft>
              <a:buClr>
                <a:srgbClr val="A5B0FE"/>
              </a:buClr>
              <a:buSzPts val="2400"/>
              <a:buFont typeface="Barlow Light"/>
              <a:buChar char="▹"/>
              <a:defRPr sz="2400">
                <a:latin typeface="Barlow Light"/>
                <a:ea typeface="Barlow Light"/>
                <a:cs typeface="Barlow Light"/>
                <a:sym typeface="Barlow Light"/>
              </a:defRPr>
            </a:lvl1pPr>
            <a:lvl2pPr indent="-381000" lvl="1" marL="914400" rtl="0">
              <a:spcBef>
                <a:spcPts val="0"/>
              </a:spcBef>
              <a:spcAft>
                <a:spcPts val="0"/>
              </a:spcAft>
              <a:buClr>
                <a:srgbClr val="A5B0FE"/>
              </a:buClr>
              <a:buSzPts val="2400"/>
              <a:buFont typeface="Barlow Light"/>
              <a:buChar char="￭"/>
              <a:defRPr sz="2400">
                <a:latin typeface="Barlow Light"/>
                <a:ea typeface="Barlow Light"/>
                <a:cs typeface="Barlow Light"/>
                <a:sym typeface="Barlow Light"/>
              </a:defRPr>
            </a:lvl2pPr>
            <a:lvl3pPr indent="-381000" lvl="2" marL="1371600" rtl="0">
              <a:spcBef>
                <a:spcPts val="0"/>
              </a:spcBef>
              <a:spcAft>
                <a:spcPts val="0"/>
              </a:spcAft>
              <a:buClr>
                <a:srgbClr val="A5B0FE"/>
              </a:buClr>
              <a:buSzPts val="2400"/>
              <a:buFont typeface="Barlow Light"/>
              <a:buChar char="⬝"/>
              <a:defRPr sz="2400">
                <a:latin typeface="Barlow Light"/>
                <a:ea typeface="Barlow Light"/>
                <a:cs typeface="Barlow Light"/>
                <a:sym typeface="Barlow Light"/>
              </a:defRPr>
            </a:lvl3pPr>
            <a:lvl4pPr indent="-381000" lvl="3" marL="1828800" rtl="0">
              <a:spcBef>
                <a:spcPts val="0"/>
              </a:spcBef>
              <a:spcAft>
                <a:spcPts val="0"/>
              </a:spcAft>
              <a:buSzPts val="2400"/>
              <a:buFont typeface="Barlow Light"/>
              <a:buChar char="●"/>
              <a:defRPr sz="2400">
                <a:latin typeface="Barlow Light"/>
                <a:ea typeface="Barlow Light"/>
                <a:cs typeface="Barlow Light"/>
                <a:sym typeface="Barlow Light"/>
              </a:defRPr>
            </a:lvl4pPr>
            <a:lvl5pPr indent="-381000" lvl="4" marL="2286000" rtl="0">
              <a:spcBef>
                <a:spcPts val="0"/>
              </a:spcBef>
              <a:spcAft>
                <a:spcPts val="0"/>
              </a:spcAft>
              <a:buSzPts val="2400"/>
              <a:buFont typeface="Barlow Light"/>
              <a:buChar char="○"/>
              <a:defRPr sz="2400">
                <a:latin typeface="Barlow Light"/>
                <a:ea typeface="Barlow Light"/>
                <a:cs typeface="Barlow Light"/>
                <a:sym typeface="Barlow Light"/>
              </a:defRPr>
            </a:lvl5pPr>
            <a:lvl6pPr indent="-381000" lvl="5" marL="2743200" rtl="0">
              <a:spcBef>
                <a:spcPts val="0"/>
              </a:spcBef>
              <a:spcAft>
                <a:spcPts val="0"/>
              </a:spcAft>
              <a:buSzPts val="2400"/>
              <a:buFont typeface="Barlow Light"/>
              <a:buChar char="■"/>
              <a:defRPr sz="2400">
                <a:latin typeface="Barlow Light"/>
                <a:ea typeface="Barlow Light"/>
                <a:cs typeface="Barlow Light"/>
                <a:sym typeface="Barlow Light"/>
              </a:defRPr>
            </a:lvl6pPr>
            <a:lvl7pPr indent="-381000" lvl="6" marL="3200400" rtl="0">
              <a:spcBef>
                <a:spcPts val="0"/>
              </a:spcBef>
              <a:spcAft>
                <a:spcPts val="0"/>
              </a:spcAft>
              <a:buSzPts val="2400"/>
              <a:buFont typeface="Barlow Light"/>
              <a:buChar char="●"/>
              <a:defRPr sz="2400">
                <a:latin typeface="Barlow Light"/>
                <a:ea typeface="Barlow Light"/>
                <a:cs typeface="Barlow Light"/>
                <a:sym typeface="Barlow Light"/>
              </a:defRPr>
            </a:lvl7pPr>
            <a:lvl8pPr indent="-381000" lvl="7" marL="3657600" rtl="0">
              <a:spcBef>
                <a:spcPts val="0"/>
              </a:spcBef>
              <a:spcAft>
                <a:spcPts val="0"/>
              </a:spcAft>
              <a:buSzPts val="2400"/>
              <a:buFont typeface="Barlow Light"/>
              <a:buChar char="○"/>
              <a:defRPr sz="2400">
                <a:latin typeface="Barlow Light"/>
                <a:ea typeface="Barlow Light"/>
                <a:cs typeface="Barlow Light"/>
                <a:sym typeface="Barlow Light"/>
              </a:defRPr>
            </a:lvl8pPr>
            <a:lvl9pPr indent="-381000" lvl="8" marL="4114800" rtl="0">
              <a:spcBef>
                <a:spcPts val="0"/>
              </a:spcBef>
              <a:spcAft>
                <a:spcPts val="0"/>
              </a:spcAft>
              <a:buSzPts val="2400"/>
              <a:buFont typeface="Barlow Light"/>
              <a:buChar char="■"/>
              <a:defRPr sz="2400">
                <a:latin typeface="Barlow Light"/>
                <a:ea typeface="Barlow Light"/>
                <a:cs typeface="Barlow Light"/>
                <a:sym typeface="Barlow Light"/>
              </a:defRPr>
            </a:lvl9pPr>
          </a:lstStyle>
          <a:p/>
        </p:txBody>
      </p:sp>
      <p:sp>
        <p:nvSpPr>
          <p:cNvPr id="8" name="Google Shape;8;p1"/>
          <p:cNvSpPr txBox="1"/>
          <p:nvPr>
            <p:ph idx="12" type="sldNum"/>
          </p:nvPr>
        </p:nvSpPr>
        <p:spPr>
          <a:xfrm>
            <a:off x="8808000" y="2208175"/>
            <a:ext cx="336000" cy="727200"/>
          </a:xfrm>
          <a:prstGeom prst="rect">
            <a:avLst/>
          </a:prstGeom>
          <a:noFill/>
          <a:ln>
            <a:noFill/>
          </a:ln>
        </p:spPr>
        <p:txBody>
          <a:bodyPr anchorCtr="0" anchor="ctr" bIns="91425" lIns="91425" spcFirstLastPara="1" rIns="91425" wrap="square" tIns="91425">
            <a:noAutofit/>
          </a:bodyPr>
          <a:lstStyle>
            <a:lvl1pPr lvl="0" rtl="0" algn="ctr">
              <a:buNone/>
              <a:defRPr sz="1000">
                <a:solidFill>
                  <a:srgbClr val="FFFFFF"/>
                </a:solidFill>
                <a:latin typeface="Barlow"/>
                <a:ea typeface="Barlow"/>
                <a:cs typeface="Barlow"/>
                <a:sym typeface="Barlow"/>
              </a:defRPr>
            </a:lvl1pPr>
            <a:lvl2pPr lvl="1" rtl="0" algn="ctr">
              <a:buNone/>
              <a:defRPr sz="1000">
                <a:solidFill>
                  <a:srgbClr val="FFFFFF"/>
                </a:solidFill>
                <a:latin typeface="Barlow"/>
                <a:ea typeface="Barlow"/>
                <a:cs typeface="Barlow"/>
                <a:sym typeface="Barlow"/>
              </a:defRPr>
            </a:lvl2pPr>
            <a:lvl3pPr lvl="2" rtl="0" algn="ctr">
              <a:buNone/>
              <a:defRPr sz="1000">
                <a:solidFill>
                  <a:srgbClr val="FFFFFF"/>
                </a:solidFill>
                <a:latin typeface="Barlow"/>
                <a:ea typeface="Barlow"/>
                <a:cs typeface="Barlow"/>
                <a:sym typeface="Barlow"/>
              </a:defRPr>
            </a:lvl3pPr>
            <a:lvl4pPr lvl="3" rtl="0" algn="ctr">
              <a:buNone/>
              <a:defRPr sz="1000">
                <a:solidFill>
                  <a:srgbClr val="FFFFFF"/>
                </a:solidFill>
                <a:latin typeface="Barlow"/>
                <a:ea typeface="Barlow"/>
                <a:cs typeface="Barlow"/>
                <a:sym typeface="Barlow"/>
              </a:defRPr>
            </a:lvl4pPr>
            <a:lvl5pPr lvl="4" rtl="0" algn="ctr">
              <a:buNone/>
              <a:defRPr sz="1000">
                <a:solidFill>
                  <a:srgbClr val="FFFFFF"/>
                </a:solidFill>
                <a:latin typeface="Barlow"/>
                <a:ea typeface="Barlow"/>
                <a:cs typeface="Barlow"/>
                <a:sym typeface="Barlow"/>
              </a:defRPr>
            </a:lvl5pPr>
            <a:lvl6pPr lvl="5" rtl="0" algn="ctr">
              <a:buNone/>
              <a:defRPr sz="1000">
                <a:solidFill>
                  <a:srgbClr val="FFFFFF"/>
                </a:solidFill>
                <a:latin typeface="Barlow"/>
                <a:ea typeface="Barlow"/>
                <a:cs typeface="Barlow"/>
                <a:sym typeface="Barlow"/>
              </a:defRPr>
            </a:lvl6pPr>
            <a:lvl7pPr lvl="6" rtl="0" algn="ctr">
              <a:buNone/>
              <a:defRPr sz="1000">
                <a:solidFill>
                  <a:srgbClr val="FFFFFF"/>
                </a:solidFill>
                <a:latin typeface="Barlow"/>
                <a:ea typeface="Barlow"/>
                <a:cs typeface="Barlow"/>
                <a:sym typeface="Barlow"/>
              </a:defRPr>
            </a:lvl7pPr>
            <a:lvl8pPr lvl="7" rtl="0" algn="ctr">
              <a:buNone/>
              <a:defRPr sz="1000">
                <a:solidFill>
                  <a:srgbClr val="FFFFFF"/>
                </a:solidFill>
                <a:latin typeface="Barlow"/>
                <a:ea typeface="Barlow"/>
                <a:cs typeface="Barlow"/>
                <a:sym typeface="Barlow"/>
              </a:defRPr>
            </a:lvl8pPr>
            <a:lvl9pPr lvl="8" rtl="0" algn="ctr">
              <a:buNone/>
              <a:defRPr sz="1000">
                <a:solidFill>
                  <a:srgbClr val="FFFFFF"/>
                </a:solidFill>
                <a:latin typeface="Barlow"/>
                <a:ea typeface="Barlow"/>
                <a:cs typeface="Barlow"/>
                <a:sym typeface="Barlow"/>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236" name="Shape 236"/>
        <p:cNvGrpSpPr/>
        <p:nvPr/>
      </p:nvGrpSpPr>
      <p:grpSpPr>
        <a:xfrm>
          <a:off x="0" y="0"/>
          <a:ext cx="0" cy="0"/>
          <a:chOff x="0" y="0"/>
          <a:chExt cx="0" cy="0"/>
        </a:xfrm>
      </p:grpSpPr>
      <p:sp>
        <p:nvSpPr>
          <p:cNvPr id="237" name="Google Shape;237;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238" name="Google Shape;238;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239" name="Google Shape;239;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Proxima Nova"/>
                <a:ea typeface="Proxima Nova"/>
                <a:cs typeface="Proxima Nova"/>
                <a:sym typeface="Proxima Nova"/>
              </a:defRPr>
            </a:lvl1pPr>
            <a:lvl2pPr lvl="1" rtl="0" algn="r">
              <a:buNone/>
              <a:defRPr sz="1000">
                <a:solidFill>
                  <a:schemeClr val="dk1"/>
                </a:solidFill>
                <a:latin typeface="Proxima Nova"/>
                <a:ea typeface="Proxima Nova"/>
                <a:cs typeface="Proxima Nova"/>
                <a:sym typeface="Proxima Nova"/>
              </a:defRPr>
            </a:lvl2pPr>
            <a:lvl3pPr lvl="2" rtl="0" algn="r">
              <a:buNone/>
              <a:defRPr sz="1000">
                <a:solidFill>
                  <a:schemeClr val="dk1"/>
                </a:solidFill>
                <a:latin typeface="Proxima Nova"/>
                <a:ea typeface="Proxima Nova"/>
                <a:cs typeface="Proxima Nova"/>
                <a:sym typeface="Proxima Nova"/>
              </a:defRPr>
            </a:lvl3pPr>
            <a:lvl4pPr lvl="3" rtl="0" algn="r">
              <a:buNone/>
              <a:defRPr sz="1000">
                <a:solidFill>
                  <a:schemeClr val="dk1"/>
                </a:solidFill>
                <a:latin typeface="Proxima Nova"/>
                <a:ea typeface="Proxima Nova"/>
                <a:cs typeface="Proxima Nova"/>
                <a:sym typeface="Proxima Nova"/>
              </a:defRPr>
            </a:lvl4pPr>
            <a:lvl5pPr lvl="4" rtl="0" algn="r">
              <a:buNone/>
              <a:defRPr sz="1000">
                <a:solidFill>
                  <a:schemeClr val="dk1"/>
                </a:solidFill>
                <a:latin typeface="Proxima Nova"/>
                <a:ea typeface="Proxima Nova"/>
                <a:cs typeface="Proxima Nova"/>
                <a:sym typeface="Proxima Nova"/>
              </a:defRPr>
            </a:lvl5pPr>
            <a:lvl6pPr lvl="5" rtl="0" algn="r">
              <a:buNone/>
              <a:defRPr sz="1000">
                <a:solidFill>
                  <a:schemeClr val="dk1"/>
                </a:solidFill>
                <a:latin typeface="Proxima Nova"/>
                <a:ea typeface="Proxima Nova"/>
                <a:cs typeface="Proxima Nova"/>
                <a:sym typeface="Proxima Nova"/>
              </a:defRPr>
            </a:lvl6pPr>
            <a:lvl7pPr lvl="6" rtl="0" algn="r">
              <a:buNone/>
              <a:defRPr sz="1000">
                <a:solidFill>
                  <a:schemeClr val="dk1"/>
                </a:solidFill>
                <a:latin typeface="Proxima Nova"/>
                <a:ea typeface="Proxima Nova"/>
                <a:cs typeface="Proxima Nova"/>
                <a:sym typeface="Proxima Nova"/>
              </a:defRPr>
            </a:lvl7pPr>
            <a:lvl8pPr lvl="7" rtl="0" algn="r">
              <a:buNone/>
              <a:defRPr sz="1000">
                <a:solidFill>
                  <a:schemeClr val="dk1"/>
                </a:solidFill>
                <a:latin typeface="Proxima Nova"/>
                <a:ea typeface="Proxima Nova"/>
                <a:cs typeface="Proxima Nova"/>
                <a:sym typeface="Proxima Nova"/>
              </a:defRPr>
            </a:lvl8pPr>
            <a:lvl9pPr lvl="8" rtl="0"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hyperlink" Target="https://www.oise.utoronto.ca/balancedliteracydiet" TargetMode="External"/><Relationship Id="rId4" Type="http://schemas.openxmlformats.org/officeDocument/2006/relationships/image" Target="../media/image4.jpg"/><Relationship Id="rId5"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14.png"/><Relationship Id="rId10" Type="http://schemas.openxmlformats.org/officeDocument/2006/relationships/image" Target="../media/image15.png"/><Relationship Id="rId9"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7.png"/><Relationship Id="rId7" Type="http://schemas.openxmlformats.org/officeDocument/2006/relationships/image" Target="../media/image20.png"/><Relationship Id="rId8"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5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1.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8.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3.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5.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5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5.png"/><Relationship Id="rId4" Type="http://schemas.openxmlformats.org/officeDocument/2006/relationships/image" Target="../media/image59.png"/><Relationship Id="rId5" Type="http://schemas.openxmlformats.org/officeDocument/2006/relationships/image" Target="../media/image57.png"/><Relationship Id="rId6" Type="http://schemas.openxmlformats.org/officeDocument/2006/relationships/image" Target="../media/image6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69.png"/><Relationship Id="rId4" Type="http://schemas.openxmlformats.org/officeDocument/2006/relationships/image" Target="../media/image68.png"/><Relationship Id="rId5" Type="http://schemas.openxmlformats.org/officeDocument/2006/relationships/image" Target="../media/image79.png"/><Relationship Id="rId6" Type="http://schemas.openxmlformats.org/officeDocument/2006/relationships/image" Target="../media/image6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65.png"/><Relationship Id="rId4" Type="http://schemas.openxmlformats.org/officeDocument/2006/relationships/image" Target="../media/image55.png"/><Relationship Id="rId11" Type="http://schemas.openxmlformats.org/officeDocument/2006/relationships/image" Target="../media/image61.png"/><Relationship Id="rId10" Type="http://schemas.openxmlformats.org/officeDocument/2006/relationships/image" Target="../media/image57.png"/><Relationship Id="rId9" Type="http://schemas.openxmlformats.org/officeDocument/2006/relationships/image" Target="../media/image64.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7.png"/><Relationship Id="rId8" Type="http://schemas.openxmlformats.org/officeDocument/2006/relationships/image" Target="../media/image6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71.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7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 Id="rId3" Type="http://schemas.openxmlformats.org/officeDocument/2006/relationships/image" Target="../media/image6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8.xml"/><Relationship Id="rId3" Type="http://schemas.openxmlformats.org/officeDocument/2006/relationships/image" Target="../media/image78.png"/><Relationship Id="rId4" Type="http://schemas.openxmlformats.org/officeDocument/2006/relationships/hyperlink" Target="mailto:bronwyn.lamond@mail.utoronto.ca" TargetMode="External"/><Relationship Id="rId11" Type="http://schemas.openxmlformats.org/officeDocument/2006/relationships/image" Target="../media/image73.png"/><Relationship Id="rId10" Type="http://schemas.openxmlformats.org/officeDocument/2006/relationships/image" Target="../media/image74.png"/><Relationship Id="rId9" Type="http://schemas.openxmlformats.org/officeDocument/2006/relationships/image" Target="../media/image76.png"/><Relationship Id="rId5" Type="http://schemas.openxmlformats.org/officeDocument/2006/relationships/hyperlink" Target="mailto:francis.wall@mail.utoronto.ca" TargetMode="External"/><Relationship Id="rId6" Type="http://schemas.openxmlformats.org/officeDocument/2006/relationships/hyperlink" Target="mailto:emily.staffiere@mail.utoronto.ca" TargetMode="External"/><Relationship Id="rId7" Type="http://schemas.openxmlformats.org/officeDocument/2006/relationships/hyperlink" Target="mailto:todd.cunningham@utoronto.ca" TargetMode="External"/><Relationship Id="rId8" Type="http://schemas.openxmlformats.org/officeDocument/2006/relationships/image" Target="../media/image7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7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5"/>
          <p:cNvSpPr/>
          <p:nvPr/>
        </p:nvSpPr>
        <p:spPr>
          <a:xfrm>
            <a:off x="226575" y="150400"/>
            <a:ext cx="2864400" cy="2906400"/>
          </a:xfrm>
          <a:prstGeom prst="rect">
            <a:avLst/>
          </a:prstGeom>
          <a:solidFill>
            <a:srgbClr val="A5B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5"/>
          <p:cNvSpPr txBox="1"/>
          <p:nvPr>
            <p:ph type="ctrTitle"/>
          </p:nvPr>
        </p:nvSpPr>
        <p:spPr>
          <a:xfrm>
            <a:off x="2265000" y="1346600"/>
            <a:ext cx="4614000" cy="18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Writing Using AT: New Research, Strategies, and Tools</a:t>
            </a:r>
            <a:endParaRPr sz="3000"/>
          </a:p>
        </p:txBody>
      </p:sp>
      <p:sp>
        <p:nvSpPr>
          <p:cNvPr id="292" name="Google Shape;292;p25"/>
          <p:cNvSpPr/>
          <p:nvPr/>
        </p:nvSpPr>
        <p:spPr>
          <a:xfrm>
            <a:off x="2910900" y="4098813"/>
            <a:ext cx="3322200" cy="571200"/>
          </a:xfrm>
          <a:prstGeom prst="rect">
            <a:avLst/>
          </a:prstGeom>
          <a:solidFill>
            <a:srgbClr val="4F4A9E"/>
          </a:solidFill>
          <a:ln cap="flat" cmpd="sng" w="9525">
            <a:solidFill>
              <a:srgbClr val="4F4A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Barlow"/>
                <a:ea typeface="Barlow"/>
                <a:cs typeface="Barlow"/>
                <a:sym typeface="Barlow"/>
              </a:rPr>
              <a:t>Get the slides at: </a:t>
            </a:r>
            <a:endParaRPr>
              <a:solidFill>
                <a:srgbClr val="FFFFFF"/>
              </a:solidFill>
              <a:latin typeface="Barlow"/>
              <a:ea typeface="Barlow"/>
              <a:cs typeface="Barlow"/>
              <a:sym typeface="Barlow"/>
            </a:endParaRPr>
          </a:p>
          <a:p>
            <a:pPr indent="0" lvl="0" marL="0" rtl="0" algn="ctr">
              <a:spcBef>
                <a:spcPts val="0"/>
              </a:spcBef>
              <a:spcAft>
                <a:spcPts val="0"/>
              </a:spcAft>
              <a:buNone/>
            </a:pPr>
            <a:r>
              <a:rPr b="1" lang="en">
                <a:solidFill>
                  <a:srgbClr val="FFFFFF"/>
                </a:solidFill>
                <a:latin typeface="Barlow"/>
                <a:ea typeface="Barlow"/>
                <a:cs typeface="Barlow"/>
                <a:sym typeface="Barlow"/>
              </a:rPr>
              <a:t>www.AcademicInterventionLab.com</a:t>
            </a:r>
            <a:endParaRPr b="1">
              <a:solidFill>
                <a:srgbClr val="FFFFFF"/>
              </a:solidFill>
              <a:latin typeface="Barlow"/>
              <a:ea typeface="Barlow"/>
              <a:cs typeface="Barlow"/>
              <a:sym typeface="Barlow"/>
            </a:endParaRPr>
          </a:p>
        </p:txBody>
      </p:sp>
      <p:sp>
        <p:nvSpPr>
          <p:cNvPr id="293" name="Google Shape;293;p25"/>
          <p:cNvSpPr txBox="1"/>
          <p:nvPr>
            <p:ph idx="4294967295" type="subTitle"/>
          </p:nvPr>
        </p:nvSpPr>
        <p:spPr>
          <a:xfrm>
            <a:off x="2529750" y="3188313"/>
            <a:ext cx="4084500" cy="9105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1600"/>
              <a:t>Bronwyn Lamond, Francis Wall, </a:t>
            </a:r>
            <a:endParaRPr sz="1600"/>
          </a:p>
          <a:p>
            <a:pPr indent="0" lvl="0" marL="0" rtl="0" algn="ctr">
              <a:spcBef>
                <a:spcPts val="600"/>
              </a:spcBef>
              <a:spcAft>
                <a:spcPts val="0"/>
              </a:spcAft>
              <a:buNone/>
            </a:pPr>
            <a:r>
              <a:rPr lang="en" sz="1600"/>
              <a:t>Emily Staffiere &amp; Todd Cunningham</a:t>
            </a:r>
            <a:endParaRPr sz="1600"/>
          </a:p>
        </p:txBody>
      </p:sp>
      <p:pic>
        <p:nvPicPr>
          <p:cNvPr id="294" name="Google Shape;294;p25"/>
          <p:cNvPicPr preferRelativeResize="0"/>
          <p:nvPr/>
        </p:nvPicPr>
        <p:blipFill>
          <a:blip r:embed="rId3">
            <a:alphaModFix/>
          </a:blip>
          <a:stretch>
            <a:fillRect/>
          </a:stretch>
        </p:blipFill>
        <p:spPr>
          <a:xfrm>
            <a:off x="396713" y="415063"/>
            <a:ext cx="2524125" cy="733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49" name="Google Shape;349;p34"/>
          <p:cNvPicPr preferRelativeResize="0"/>
          <p:nvPr/>
        </p:nvPicPr>
        <p:blipFill>
          <a:blip r:embed="rId3">
            <a:alphaModFix/>
          </a:blip>
          <a:stretch>
            <a:fillRect/>
          </a:stretch>
        </p:blipFill>
        <p:spPr>
          <a:xfrm>
            <a:off x="457200" y="0"/>
            <a:ext cx="8091813" cy="5143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35"/>
          <p:cNvSpPr txBox="1"/>
          <p:nvPr>
            <p:ph type="ctrTitle"/>
          </p:nvPr>
        </p:nvSpPr>
        <p:spPr>
          <a:xfrm>
            <a:off x="1889550" y="2040550"/>
            <a:ext cx="53460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t>What skills impact writing?</a:t>
            </a:r>
            <a:endParaRPr sz="4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36"/>
          <p:cNvSpPr/>
          <p:nvPr/>
        </p:nvSpPr>
        <p:spPr>
          <a:xfrm>
            <a:off x="687575" y="-52900"/>
            <a:ext cx="8456400" cy="5262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6"/>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61" name="Google Shape;361;p36"/>
          <p:cNvPicPr preferRelativeResize="0"/>
          <p:nvPr/>
        </p:nvPicPr>
        <p:blipFill>
          <a:blip r:embed="rId3">
            <a:alphaModFix/>
          </a:blip>
          <a:stretch>
            <a:fillRect/>
          </a:stretch>
        </p:blipFill>
        <p:spPr>
          <a:xfrm>
            <a:off x="1887375" y="181825"/>
            <a:ext cx="5052982" cy="47798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37"/>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67" name="Google Shape;367;p37"/>
          <p:cNvSpPr txBox="1"/>
          <p:nvPr>
            <p:ph idx="4294967295" type="title"/>
          </p:nvPr>
        </p:nvSpPr>
        <p:spPr>
          <a:xfrm>
            <a:off x="457200" y="434575"/>
            <a:ext cx="3776400" cy="1145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Writing - Component Skills</a:t>
            </a:r>
            <a:endParaRPr/>
          </a:p>
        </p:txBody>
      </p:sp>
      <p:sp>
        <p:nvSpPr>
          <p:cNvPr id="368" name="Google Shape;368;p37"/>
          <p:cNvSpPr txBox="1"/>
          <p:nvPr>
            <p:ph idx="4294967295" type="body"/>
          </p:nvPr>
        </p:nvSpPr>
        <p:spPr>
          <a:xfrm>
            <a:off x="354225" y="1895650"/>
            <a:ext cx="4107000" cy="28380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Clr>
                <a:srgbClr val="393F44"/>
              </a:buClr>
              <a:buSzPts val="2400"/>
              <a:buFont typeface="Barlow"/>
              <a:buChar char="▹"/>
            </a:pPr>
            <a:r>
              <a:rPr lang="en">
                <a:solidFill>
                  <a:srgbClr val="393F44"/>
                </a:solidFill>
                <a:latin typeface="Barlow"/>
                <a:ea typeface="Barlow"/>
                <a:cs typeface="Barlow"/>
                <a:sym typeface="Barlow"/>
              </a:rPr>
              <a:t>Quality &gt; quantity</a:t>
            </a:r>
            <a:endParaRPr>
              <a:solidFill>
                <a:srgbClr val="393F44"/>
              </a:solidFill>
              <a:latin typeface="Barlow"/>
              <a:ea typeface="Barlow"/>
              <a:cs typeface="Barlow"/>
              <a:sym typeface="Barlow"/>
            </a:endParaRPr>
          </a:p>
          <a:p>
            <a:pPr indent="-381000" lvl="0" marL="457200" rtl="0" algn="l">
              <a:spcBef>
                <a:spcPts val="0"/>
              </a:spcBef>
              <a:spcAft>
                <a:spcPts val="0"/>
              </a:spcAft>
              <a:buClr>
                <a:srgbClr val="393F44"/>
              </a:buClr>
              <a:buSzPts val="2400"/>
              <a:buFont typeface="Barlow"/>
              <a:buChar char="▹"/>
            </a:pPr>
            <a:r>
              <a:rPr lang="en">
                <a:solidFill>
                  <a:srgbClr val="393F44"/>
                </a:solidFill>
                <a:latin typeface="Barlow"/>
                <a:ea typeface="Barlow"/>
                <a:cs typeface="Barlow"/>
                <a:sym typeface="Barlow"/>
              </a:rPr>
              <a:t>Reading &amp; output</a:t>
            </a:r>
            <a:endParaRPr>
              <a:solidFill>
                <a:srgbClr val="393F44"/>
              </a:solidFill>
              <a:latin typeface="Barlow"/>
              <a:ea typeface="Barlow"/>
              <a:cs typeface="Barlow"/>
              <a:sym typeface="Barlow"/>
            </a:endParaRPr>
          </a:p>
          <a:p>
            <a:pPr indent="-381000" lvl="0" marL="457200" rtl="0" algn="l">
              <a:spcBef>
                <a:spcPts val="0"/>
              </a:spcBef>
              <a:spcAft>
                <a:spcPts val="0"/>
              </a:spcAft>
              <a:buClr>
                <a:srgbClr val="393F44"/>
              </a:buClr>
              <a:buSzPts val="2400"/>
              <a:buFont typeface="Barlow"/>
              <a:buChar char="▹"/>
            </a:pPr>
            <a:r>
              <a:rPr lang="en">
                <a:solidFill>
                  <a:srgbClr val="393F44"/>
                </a:solidFill>
                <a:latin typeface="Barlow"/>
                <a:ea typeface="Barlow"/>
                <a:cs typeface="Barlow"/>
                <a:sym typeface="Barlow"/>
              </a:rPr>
              <a:t>Transcription (graphomotor) skills = foundational</a:t>
            </a:r>
            <a:endParaRPr>
              <a:solidFill>
                <a:srgbClr val="393F44"/>
              </a:solidFill>
              <a:latin typeface="Barlow"/>
              <a:ea typeface="Barlow"/>
              <a:cs typeface="Barlow"/>
              <a:sym typeface="Barlow"/>
            </a:endParaRPr>
          </a:p>
          <a:p>
            <a:pPr indent="-381000" lvl="0" marL="457200" rtl="0" algn="l">
              <a:spcBef>
                <a:spcPts val="0"/>
              </a:spcBef>
              <a:spcAft>
                <a:spcPts val="0"/>
              </a:spcAft>
              <a:buClr>
                <a:srgbClr val="393F44"/>
              </a:buClr>
              <a:buSzPts val="2400"/>
              <a:buFont typeface="Barlow"/>
              <a:buChar char="▹"/>
            </a:pPr>
            <a:r>
              <a:rPr lang="en">
                <a:solidFill>
                  <a:srgbClr val="393F44"/>
                </a:solidFill>
                <a:latin typeface="Barlow"/>
                <a:ea typeface="Barlow"/>
                <a:cs typeface="Barlow"/>
                <a:sym typeface="Barlow"/>
              </a:rPr>
              <a:t>Assistive technology</a:t>
            </a:r>
            <a:endParaRPr>
              <a:solidFill>
                <a:srgbClr val="393F44"/>
              </a:solidFill>
              <a:latin typeface="Barlow"/>
              <a:ea typeface="Barlow"/>
              <a:cs typeface="Barlow"/>
              <a:sym typeface="Barlow"/>
            </a:endParaRPr>
          </a:p>
        </p:txBody>
      </p:sp>
      <p:sp>
        <p:nvSpPr>
          <p:cNvPr id="369" name="Google Shape;369;p37"/>
          <p:cNvSpPr txBox="1"/>
          <p:nvPr>
            <p:ph idx="4294967295" type="body"/>
          </p:nvPr>
        </p:nvSpPr>
        <p:spPr>
          <a:xfrm>
            <a:off x="4233600" y="4447800"/>
            <a:ext cx="4877400" cy="543300"/>
          </a:xfrm>
          <a:prstGeom prst="rect">
            <a:avLst/>
          </a:prstGeom>
        </p:spPr>
        <p:txBody>
          <a:bodyPr anchorCtr="0" anchor="t" bIns="91425" lIns="91425" spcFirstLastPara="1" rIns="91425" wrap="square" tIns="91425">
            <a:noAutofit/>
          </a:bodyPr>
          <a:lstStyle/>
          <a:p>
            <a:pPr indent="0" lvl="0" marL="0" rtl="0" algn="r">
              <a:spcBef>
                <a:spcPts val="600"/>
              </a:spcBef>
              <a:spcAft>
                <a:spcPts val="0"/>
              </a:spcAft>
              <a:buNone/>
            </a:pPr>
            <a:r>
              <a:rPr lang="en" sz="1300">
                <a:solidFill>
                  <a:srgbClr val="393F44"/>
                </a:solidFill>
                <a:latin typeface="Barlow"/>
                <a:ea typeface="Barlow"/>
                <a:cs typeface="Barlow"/>
                <a:sym typeface="Barlow"/>
              </a:rPr>
              <a:t>Kent &amp; Wanzek (2016)</a:t>
            </a:r>
            <a:endParaRPr sz="1300">
              <a:solidFill>
                <a:srgbClr val="393F44"/>
              </a:solidFill>
              <a:latin typeface="Barlow"/>
              <a:ea typeface="Barlow"/>
              <a:cs typeface="Barlow"/>
              <a:sym typeface="Barlow"/>
            </a:endParaRPr>
          </a:p>
          <a:p>
            <a:pPr indent="0" lvl="0" marL="0" rtl="0" algn="r">
              <a:spcBef>
                <a:spcPts val="600"/>
              </a:spcBef>
              <a:spcAft>
                <a:spcPts val="0"/>
              </a:spcAft>
              <a:buNone/>
            </a:pPr>
            <a:r>
              <a:rPr lang="en" sz="1300" u="sng">
                <a:solidFill>
                  <a:schemeClr val="hlink"/>
                </a:solidFill>
                <a:latin typeface="Barlow"/>
                <a:ea typeface="Barlow"/>
                <a:cs typeface="Barlow"/>
                <a:sym typeface="Barlow"/>
                <a:hlinkClick r:id="rId3"/>
              </a:rPr>
              <a:t>https://www.oise.utoronto.ca/balancedliteracydiet</a:t>
            </a:r>
            <a:r>
              <a:rPr lang="en" sz="1300">
                <a:solidFill>
                  <a:srgbClr val="393F44"/>
                </a:solidFill>
                <a:latin typeface="Barlow"/>
                <a:ea typeface="Barlow"/>
                <a:cs typeface="Barlow"/>
                <a:sym typeface="Barlow"/>
              </a:rPr>
              <a:t> </a:t>
            </a:r>
            <a:endParaRPr sz="1300">
              <a:solidFill>
                <a:srgbClr val="393F44"/>
              </a:solidFill>
              <a:latin typeface="Barlow"/>
              <a:ea typeface="Barlow"/>
              <a:cs typeface="Barlow"/>
              <a:sym typeface="Barlow"/>
            </a:endParaRPr>
          </a:p>
        </p:txBody>
      </p:sp>
      <p:pic>
        <p:nvPicPr>
          <p:cNvPr id="370" name="Google Shape;370;p37"/>
          <p:cNvPicPr preferRelativeResize="0"/>
          <p:nvPr/>
        </p:nvPicPr>
        <p:blipFill>
          <a:blip r:embed="rId4">
            <a:alphaModFix/>
          </a:blip>
          <a:stretch>
            <a:fillRect/>
          </a:stretch>
        </p:blipFill>
        <p:spPr>
          <a:xfrm>
            <a:off x="4727513" y="1003225"/>
            <a:ext cx="4041975" cy="3137055"/>
          </a:xfrm>
          <a:prstGeom prst="rect">
            <a:avLst/>
          </a:prstGeom>
          <a:noFill/>
          <a:ln>
            <a:noFill/>
          </a:ln>
        </p:spPr>
      </p:pic>
      <p:pic>
        <p:nvPicPr>
          <p:cNvPr id="371" name="Google Shape;371;p37"/>
          <p:cNvPicPr preferRelativeResize="0"/>
          <p:nvPr/>
        </p:nvPicPr>
        <p:blipFill>
          <a:blip r:embed="rId5">
            <a:alphaModFix/>
          </a:blip>
          <a:stretch>
            <a:fillRect/>
          </a:stretch>
        </p:blipFill>
        <p:spPr>
          <a:xfrm>
            <a:off x="4689850" y="158250"/>
            <a:ext cx="4107000" cy="4365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71"/>
                                        </p:tgtEl>
                                        <p:attrNameLst>
                                          <p:attrName>style.visibility</p:attrName>
                                        </p:attrNameLst>
                                      </p:cBhvr>
                                      <p:to>
                                        <p:strVal val="visible"/>
                                      </p:to>
                                    </p:set>
                                    <p:anim calcmode="lin" valueType="num">
                                      <p:cBhvr additive="base">
                                        <p:cTn dur="1000"/>
                                        <p:tgtEl>
                                          <p:spTgt spid="37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38"/>
          <p:cNvSpPr txBox="1"/>
          <p:nvPr>
            <p:ph type="ctrTitle"/>
          </p:nvPr>
        </p:nvSpPr>
        <p:spPr>
          <a:xfrm>
            <a:off x="2626350" y="1888150"/>
            <a:ext cx="38913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Typing Skill Development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39"/>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82" name="Google Shape;382;p39"/>
          <p:cNvSpPr txBox="1"/>
          <p:nvPr>
            <p:ph idx="4294967295" type="title"/>
          </p:nvPr>
        </p:nvSpPr>
        <p:spPr>
          <a:xfrm>
            <a:off x="457200" y="5869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Keyboard Activity</a:t>
            </a:r>
            <a:endParaRPr/>
          </a:p>
        </p:txBody>
      </p:sp>
      <p:sp>
        <p:nvSpPr>
          <p:cNvPr id="383" name="Google Shape;383;p39"/>
          <p:cNvSpPr txBox="1"/>
          <p:nvPr>
            <p:ph idx="4294967295" type="body"/>
          </p:nvPr>
        </p:nvSpPr>
        <p:spPr>
          <a:xfrm>
            <a:off x="328950" y="1723075"/>
            <a:ext cx="8669100" cy="28056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Clr>
                <a:srgbClr val="393F44"/>
              </a:buClr>
              <a:buSzPts val="2400"/>
              <a:buFont typeface="Barlow"/>
              <a:buChar char="▹"/>
            </a:pPr>
            <a:r>
              <a:rPr lang="en">
                <a:solidFill>
                  <a:srgbClr val="393F44"/>
                </a:solidFill>
                <a:latin typeface="Barlow"/>
                <a:ea typeface="Barlow"/>
                <a:cs typeface="Barlow"/>
                <a:sym typeface="Barlow"/>
              </a:rPr>
              <a:t>When the sunlight stries raindrops in the air, they act as a prism and form a rainbow.        </a:t>
            </a:r>
            <a:r>
              <a:rPr lang="en" sz="1200">
                <a:solidFill>
                  <a:srgbClr val="393F44"/>
                </a:solidFill>
                <a:latin typeface="Barlow"/>
                <a:ea typeface="Barlow"/>
                <a:cs typeface="Barlow"/>
                <a:sym typeface="Barlow"/>
              </a:rPr>
              <a:t>Fairbanks (1960)</a:t>
            </a:r>
            <a:endParaRPr sz="1200">
              <a:solidFill>
                <a:srgbClr val="393F44"/>
              </a:solidFill>
              <a:latin typeface="Barlow"/>
              <a:ea typeface="Barlow"/>
              <a:cs typeface="Barlow"/>
              <a:sym typeface="Barlow"/>
            </a:endParaRPr>
          </a:p>
          <a:p>
            <a:pPr indent="0" lvl="0" marL="0" rtl="0" algn="l">
              <a:spcBef>
                <a:spcPts val="600"/>
              </a:spcBef>
              <a:spcAft>
                <a:spcPts val="0"/>
              </a:spcAft>
              <a:buNone/>
            </a:pPr>
            <a:r>
              <a:t/>
            </a:r>
            <a:endParaRPr>
              <a:solidFill>
                <a:srgbClr val="393F44"/>
              </a:solidFill>
              <a:latin typeface="Barlow"/>
              <a:ea typeface="Barlow"/>
              <a:cs typeface="Barlow"/>
              <a:sym typeface="Barlow"/>
            </a:endParaRPr>
          </a:p>
          <a:p>
            <a:pPr indent="0" lvl="0" marL="0" rtl="0" algn="l">
              <a:spcBef>
                <a:spcPts val="600"/>
              </a:spcBef>
              <a:spcAft>
                <a:spcPts val="0"/>
              </a:spcAft>
              <a:buNone/>
            </a:pPr>
            <a:r>
              <a:t/>
            </a:r>
            <a:endParaRPr>
              <a:solidFill>
                <a:srgbClr val="393F44"/>
              </a:solidFill>
              <a:latin typeface="Barlow"/>
              <a:ea typeface="Barlow"/>
              <a:cs typeface="Barlow"/>
              <a:sym typeface="Barlow"/>
            </a:endParaRPr>
          </a:p>
          <a:p>
            <a:pPr indent="0" lvl="0" marL="0" rtl="0" algn="l">
              <a:spcBef>
                <a:spcPts val="600"/>
              </a:spcBef>
              <a:spcAft>
                <a:spcPts val="0"/>
              </a:spcAft>
              <a:buNone/>
            </a:pPr>
            <a:r>
              <a:rPr b="1" lang="en">
                <a:solidFill>
                  <a:srgbClr val="393F44"/>
                </a:solidFill>
                <a:latin typeface="Barlow"/>
                <a:ea typeface="Barlow"/>
                <a:cs typeface="Barlow"/>
                <a:sym typeface="Barlow"/>
              </a:rPr>
              <a:t>COPY:</a:t>
            </a:r>
            <a:r>
              <a:rPr lang="en">
                <a:solidFill>
                  <a:srgbClr val="393F44"/>
                </a:solidFill>
                <a:latin typeface="Barlow"/>
                <a:ea typeface="Barlow"/>
                <a:cs typeface="Barlow"/>
                <a:sym typeface="Barlow"/>
              </a:rPr>
              <a:t>  When the sunlight strikes rindrops in the air, the air, they act as a prism and form a rianbow</a:t>
            </a:r>
            <a:endParaRPr>
              <a:solidFill>
                <a:srgbClr val="393F44"/>
              </a:solidFill>
              <a:latin typeface="Barlow"/>
              <a:ea typeface="Barlow"/>
              <a:cs typeface="Barlow"/>
              <a:sym typeface="Barlow"/>
            </a:endParaRPr>
          </a:p>
        </p:txBody>
      </p:sp>
      <p:sp>
        <p:nvSpPr>
          <p:cNvPr id="384" name="Google Shape;384;p39"/>
          <p:cNvSpPr txBox="1"/>
          <p:nvPr>
            <p:ph idx="4294967295" type="ctrTitle"/>
          </p:nvPr>
        </p:nvSpPr>
        <p:spPr>
          <a:xfrm>
            <a:off x="457200" y="435775"/>
            <a:ext cx="48336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Keyboarding Activity</a:t>
            </a:r>
            <a:endParaRPr>
              <a:solidFill>
                <a:srgbClr val="FFFFFF"/>
              </a:solidFill>
            </a:endParaRPr>
          </a:p>
        </p:txBody>
      </p:sp>
      <p:pic>
        <p:nvPicPr>
          <p:cNvPr id="385" name="Google Shape;385;p39"/>
          <p:cNvPicPr preferRelativeResize="0"/>
          <p:nvPr/>
        </p:nvPicPr>
        <p:blipFill>
          <a:blip r:embed="rId3">
            <a:alphaModFix/>
          </a:blip>
          <a:stretch>
            <a:fillRect/>
          </a:stretch>
        </p:blipFill>
        <p:spPr>
          <a:xfrm>
            <a:off x="4960500" y="435763"/>
            <a:ext cx="3853724" cy="1267130"/>
          </a:xfrm>
          <a:prstGeom prst="rect">
            <a:avLst/>
          </a:prstGeom>
          <a:noFill/>
          <a:ln>
            <a:noFill/>
          </a:ln>
        </p:spPr>
      </p:pic>
      <p:sp>
        <p:nvSpPr>
          <p:cNvPr id="386" name="Google Shape;386;p39"/>
          <p:cNvSpPr txBox="1"/>
          <p:nvPr/>
        </p:nvSpPr>
        <p:spPr>
          <a:xfrm>
            <a:off x="4960506" y="722870"/>
            <a:ext cx="1855800" cy="149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0"/>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92" name="Google Shape;392;p40"/>
          <p:cNvSpPr txBox="1"/>
          <p:nvPr>
            <p:ph idx="4294967295" type="title"/>
          </p:nvPr>
        </p:nvSpPr>
        <p:spPr>
          <a:xfrm>
            <a:off x="457200" y="5869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Keyboard Activity</a:t>
            </a:r>
            <a:endParaRPr/>
          </a:p>
        </p:txBody>
      </p:sp>
      <p:sp>
        <p:nvSpPr>
          <p:cNvPr id="393" name="Google Shape;393;p40"/>
          <p:cNvSpPr txBox="1"/>
          <p:nvPr>
            <p:ph idx="4294967295" type="body"/>
          </p:nvPr>
        </p:nvSpPr>
        <p:spPr>
          <a:xfrm>
            <a:off x="237450" y="434050"/>
            <a:ext cx="8669100" cy="28056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Clr>
                <a:srgbClr val="393F44"/>
              </a:buClr>
              <a:buSzPts val="2400"/>
              <a:buFont typeface="Barlow"/>
              <a:buChar char="▹"/>
            </a:pPr>
            <a:r>
              <a:rPr lang="en">
                <a:solidFill>
                  <a:srgbClr val="393F44"/>
                </a:solidFill>
                <a:latin typeface="Barlow"/>
                <a:ea typeface="Barlow"/>
                <a:cs typeface="Barlow"/>
                <a:sym typeface="Barlow"/>
              </a:rPr>
              <a:t>When the sunlight strikes raindrops in the air, they act as a prism and form a rainbow. </a:t>
            </a:r>
            <a:r>
              <a:rPr lang="en" sz="1200">
                <a:solidFill>
                  <a:srgbClr val="393F44"/>
                </a:solidFill>
                <a:latin typeface="Barlow"/>
                <a:ea typeface="Barlow"/>
                <a:cs typeface="Barlow"/>
                <a:sym typeface="Barlow"/>
              </a:rPr>
              <a:t>Fairbanks (1960)</a:t>
            </a:r>
            <a:endParaRPr>
              <a:solidFill>
                <a:srgbClr val="393F44"/>
              </a:solidFill>
              <a:latin typeface="Barlow"/>
              <a:ea typeface="Barlow"/>
              <a:cs typeface="Barlow"/>
              <a:sym typeface="Barlow"/>
            </a:endParaRPr>
          </a:p>
          <a:p>
            <a:pPr indent="0" lvl="0" marL="0" rtl="0" algn="l">
              <a:spcBef>
                <a:spcPts val="600"/>
              </a:spcBef>
              <a:spcAft>
                <a:spcPts val="0"/>
              </a:spcAft>
              <a:buNone/>
            </a:pPr>
            <a:r>
              <a:t/>
            </a:r>
            <a:endParaRPr>
              <a:solidFill>
                <a:srgbClr val="393F44"/>
              </a:solidFill>
              <a:latin typeface="Barlow"/>
              <a:ea typeface="Barlow"/>
              <a:cs typeface="Barlow"/>
              <a:sym typeface="Barlow"/>
            </a:endParaRPr>
          </a:p>
          <a:p>
            <a:pPr indent="0" lvl="0" marL="0" rtl="0" algn="l">
              <a:spcBef>
                <a:spcPts val="600"/>
              </a:spcBef>
              <a:spcAft>
                <a:spcPts val="0"/>
              </a:spcAft>
              <a:buNone/>
            </a:pPr>
            <a:r>
              <a:t/>
            </a:r>
            <a:endParaRPr>
              <a:solidFill>
                <a:srgbClr val="393F44"/>
              </a:solidFill>
              <a:latin typeface="Barlow"/>
              <a:ea typeface="Barlow"/>
              <a:cs typeface="Barlow"/>
              <a:sym typeface="Barlow"/>
            </a:endParaRPr>
          </a:p>
          <a:p>
            <a:pPr indent="0" lvl="0" marL="0" rtl="0" algn="l">
              <a:spcBef>
                <a:spcPts val="600"/>
              </a:spcBef>
              <a:spcAft>
                <a:spcPts val="0"/>
              </a:spcAft>
              <a:buNone/>
            </a:pPr>
            <a:r>
              <a:t/>
            </a:r>
            <a:endParaRPr>
              <a:solidFill>
                <a:srgbClr val="393F44"/>
              </a:solidFill>
              <a:latin typeface="Barlow"/>
              <a:ea typeface="Barlow"/>
              <a:cs typeface="Barlow"/>
              <a:sym typeface="Barlow"/>
            </a:endParaRPr>
          </a:p>
          <a:p>
            <a:pPr indent="0" lvl="0" marL="0" rtl="0" algn="l">
              <a:spcBef>
                <a:spcPts val="600"/>
              </a:spcBef>
              <a:spcAft>
                <a:spcPts val="0"/>
              </a:spcAft>
              <a:buNone/>
            </a:pPr>
            <a:r>
              <a:t/>
            </a:r>
            <a:endParaRPr>
              <a:solidFill>
                <a:srgbClr val="393F44"/>
              </a:solidFill>
              <a:latin typeface="Barlow"/>
              <a:ea typeface="Barlow"/>
              <a:cs typeface="Barlow"/>
              <a:sym typeface="Barlow"/>
            </a:endParaRPr>
          </a:p>
          <a:p>
            <a:pPr indent="0" lvl="0" marL="0" rtl="0" algn="l">
              <a:spcBef>
                <a:spcPts val="600"/>
              </a:spcBef>
              <a:spcAft>
                <a:spcPts val="0"/>
              </a:spcAft>
              <a:buNone/>
            </a:pPr>
            <a:r>
              <a:t/>
            </a:r>
            <a:endParaRPr>
              <a:solidFill>
                <a:srgbClr val="393F44"/>
              </a:solidFill>
              <a:latin typeface="Barlow"/>
              <a:ea typeface="Barlow"/>
              <a:cs typeface="Barlow"/>
              <a:sym typeface="Barlow"/>
            </a:endParaRPr>
          </a:p>
          <a:p>
            <a:pPr indent="0" lvl="0" marL="0" rtl="0" algn="l">
              <a:spcBef>
                <a:spcPts val="600"/>
              </a:spcBef>
              <a:spcAft>
                <a:spcPts val="0"/>
              </a:spcAft>
              <a:buNone/>
            </a:pPr>
            <a:r>
              <a:t/>
            </a:r>
            <a:endParaRPr>
              <a:solidFill>
                <a:srgbClr val="393F44"/>
              </a:solidFill>
              <a:latin typeface="Barlow"/>
              <a:ea typeface="Barlow"/>
              <a:cs typeface="Barlow"/>
              <a:sym typeface="Barlow"/>
            </a:endParaRPr>
          </a:p>
          <a:p>
            <a:pPr indent="0" lvl="0" marL="0" rtl="0" algn="l">
              <a:spcBef>
                <a:spcPts val="600"/>
              </a:spcBef>
              <a:spcAft>
                <a:spcPts val="0"/>
              </a:spcAft>
              <a:buNone/>
            </a:pPr>
            <a:r>
              <a:rPr b="1" lang="en">
                <a:solidFill>
                  <a:srgbClr val="393F44"/>
                </a:solidFill>
                <a:latin typeface="Barlow"/>
                <a:ea typeface="Barlow"/>
                <a:cs typeface="Barlow"/>
                <a:sym typeface="Barlow"/>
              </a:rPr>
              <a:t>COPY:</a:t>
            </a:r>
            <a:r>
              <a:rPr lang="en">
                <a:solidFill>
                  <a:srgbClr val="393F44"/>
                </a:solidFill>
                <a:latin typeface="Barlow"/>
                <a:ea typeface="Barlow"/>
                <a:cs typeface="Barlow"/>
                <a:sym typeface="Barlow"/>
              </a:rPr>
              <a:t>  when</a:t>
            </a:r>
            <a:endParaRPr>
              <a:solidFill>
                <a:srgbClr val="393F44"/>
              </a:solidFill>
              <a:latin typeface="Barlow"/>
              <a:ea typeface="Barlow"/>
              <a:cs typeface="Barlow"/>
              <a:sym typeface="Barlow"/>
            </a:endParaRPr>
          </a:p>
        </p:txBody>
      </p:sp>
      <p:pic>
        <p:nvPicPr>
          <p:cNvPr id="394" name="Google Shape;394;p40"/>
          <p:cNvPicPr preferRelativeResize="0"/>
          <p:nvPr/>
        </p:nvPicPr>
        <p:blipFill>
          <a:blip r:embed="rId3">
            <a:alphaModFix/>
          </a:blip>
          <a:stretch>
            <a:fillRect/>
          </a:stretch>
        </p:blipFill>
        <p:spPr>
          <a:xfrm>
            <a:off x="1139548" y="1384188"/>
            <a:ext cx="6864901" cy="2375125"/>
          </a:xfrm>
          <a:prstGeom prst="rect">
            <a:avLst/>
          </a:prstGeom>
          <a:noFill/>
          <a:ln>
            <a:noFill/>
          </a:ln>
        </p:spPr>
      </p:pic>
      <p:sp>
        <p:nvSpPr>
          <p:cNvPr id="395" name="Google Shape;395;p40"/>
          <p:cNvSpPr txBox="1"/>
          <p:nvPr/>
        </p:nvSpPr>
        <p:spPr>
          <a:xfrm>
            <a:off x="1265365" y="1494981"/>
            <a:ext cx="2476800" cy="218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41"/>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01" name="Google Shape;401;p41"/>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Typing Development</a:t>
            </a:r>
            <a:endParaRPr/>
          </a:p>
        </p:txBody>
      </p:sp>
      <p:sp>
        <p:nvSpPr>
          <p:cNvPr id="402" name="Google Shape;402;p41"/>
          <p:cNvSpPr txBox="1"/>
          <p:nvPr>
            <p:ph idx="1" type="body"/>
          </p:nvPr>
        </p:nvSpPr>
        <p:spPr>
          <a:xfrm>
            <a:off x="619625" y="1718725"/>
            <a:ext cx="5193600" cy="31215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Clr>
                <a:srgbClr val="393F44"/>
              </a:buClr>
              <a:buSzPts val="2400"/>
              <a:buFont typeface="Barlow"/>
              <a:buChar char="▹"/>
            </a:pPr>
            <a:r>
              <a:rPr lang="en">
                <a:solidFill>
                  <a:srgbClr val="393F44"/>
                </a:solidFill>
                <a:latin typeface="Barlow"/>
                <a:ea typeface="Barlow"/>
                <a:cs typeface="Barlow"/>
                <a:sym typeface="Barlow"/>
              </a:rPr>
              <a:t>Automaticity is key</a:t>
            </a:r>
            <a:endParaRPr>
              <a:solidFill>
                <a:srgbClr val="393F44"/>
              </a:solidFill>
              <a:latin typeface="Barlow"/>
              <a:ea typeface="Barlow"/>
              <a:cs typeface="Barlow"/>
              <a:sym typeface="Barlow"/>
            </a:endParaRPr>
          </a:p>
          <a:p>
            <a:pPr indent="-381000" lvl="0" marL="457200" rtl="0" algn="l">
              <a:spcBef>
                <a:spcPts val="0"/>
              </a:spcBef>
              <a:spcAft>
                <a:spcPts val="0"/>
              </a:spcAft>
              <a:buClr>
                <a:srgbClr val="393F44"/>
              </a:buClr>
              <a:buSzPts val="2400"/>
              <a:buFont typeface="Barlow"/>
              <a:buChar char="▹"/>
            </a:pPr>
            <a:r>
              <a:rPr lang="en">
                <a:solidFill>
                  <a:srgbClr val="393F44"/>
                </a:solidFill>
                <a:latin typeface="Barlow"/>
                <a:ea typeface="Barlow"/>
                <a:cs typeface="Barlow"/>
                <a:sym typeface="Barlow"/>
              </a:rPr>
              <a:t>Average of 20 WPM for proficiency (non-LD)</a:t>
            </a:r>
            <a:endParaRPr>
              <a:solidFill>
                <a:srgbClr val="393F44"/>
              </a:solidFill>
              <a:latin typeface="Barlow"/>
              <a:ea typeface="Barlow"/>
              <a:cs typeface="Barlow"/>
              <a:sym typeface="Barlow"/>
            </a:endParaRPr>
          </a:p>
          <a:p>
            <a:pPr indent="-381000" lvl="0" marL="457200" rtl="0" algn="l">
              <a:spcBef>
                <a:spcPts val="0"/>
              </a:spcBef>
              <a:spcAft>
                <a:spcPts val="0"/>
              </a:spcAft>
              <a:buClr>
                <a:srgbClr val="393F44"/>
              </a:buClr>
              <a:buSzPts val="2400"/>
              <a:buFont typeface="Barlow"/>
              <a:buChar char="▹"/>
            </a:pPr>
            <a:r>
              <a:rPr lang="en">
                <a:solidFill>
                  <a:srgbClr val="393F44"/>
                </a:solidFill>
                <a:latin typeface="Barlow"/>
                <a:ea typeface="Barlow"/>
                <a:cs typeface="Barlow"/>
                <a:sym typeface="Barlow"/>
              </a:rPr>
              <a:t>Typing speed increases with age</a:t>
            </a:r>
            <a:endParaRPr>
              <a:solidFill>
                <a:srgbClr val="393F44"/>
              </a:solidFill>
              <a:latin typeface="Barlow"/>
              <a:ea typeface="Barlow"/>
              <a:cs typeface="Barlow"/>
              <a:sym typeface="Barlow"/>
            </a:endParaRPr>
          </a:p>
          <a:p>
            <a:pPr indent="-381000" lvl="0" marL="457200" rtl="0" algn="l">
              <a:spcBef>
                <a:spcPts val="0"/>
              </a:spcBef>
              <a:spcAft>
                <a:spcPts val="0"/>
              </a:spcAft>
              <a:buClr>
                <a:srgbClr val="393F44"/>
              </a:buClr>
              <a:buSzPts val="2400"/>
              <a:buFont typeface="Barlow"/>
              <a:buChar char="▹"/>
            </a:pPr>
            <a:r>
              <a:rPr lang="en">
                <a:solidFill>
                  <a:srgbClr val="393F44"/>
                </a:solidFill>
                <a:latin typeface="Barlow"/>
                <a:ea typeface="Barlow"/>
                <a:cs typeface="Barlow"/>
                <a:sym typeface="Barlow"/>
              </a:rPr>
              <a:t>LD students make more revisions</a:t>
            </a:r>
            <a:endParaRPr>
              <a:solidFill>
                <a:srgbClr val="393F44"/>
              </a:solidFill>
              <a:latin typeface="Barlow"/>
              <a:ea typeface="Barlow"/>
              <a:cs typeface="Barlow"/>
              <a:sym typeface="Barlow"/>
            </a:endParaRPr>
          </a:p>
          <a:p>
            <a:pPr indent="-381000" lvl="0" marL="457200" rtl="0" algn="l">
              <a:spcBef>
                <a:spcPts val="0"/>
              </a:spcBef>
              <a:spcAft>
                <a:spcPts val="0"/>
              </a:spcAft>
              <a:buClr>
                <a:srgbClr val="393F44"/>
              </a:buClr>
              <a:buSzPts val="2400"/>
              <a:buFont typeface="Barlow"/>
              <a:buChar char="▹"/>
            </a:pPr>
            <a:r>
              <a:rPr lang="en">
                <a:solidFill>
                  <a:srgbClr val="393F44"/>
                </a:solidFill>
                <a:latin typeface="Barlow"/>
                <a:ea typeface="Barlow"/>
                <a:cs typeface="Barlow"/>
                <a:sym typeface="Barlow"/>
              </a:rPr>
              <a:t>Needing updates</a:t>
            </a:r>
            <a:endParaRPr>
              <a:solidFill>
                <a:srgbClr val="393F44"/>
              </a:solidFill>
              <a:latin typeface="Barlow"/>
              <a:ea typeface="Barlow"/>
              <a:cs typeface="Barlow"/>
              <a:sym typeface="Barlow"/>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2"/>
          <p:cNvSpPr txBox="1"/>
          <p:nvPr>
            <p:ph type="ctrTitle"/>
          </p:nvPr>
        </p:nvSpPr>
        <p:spPr>
          <a:xfrm>
            <a:off x="2626350" y="1888150"/>
            <a:ext cx="38913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Voice Recognition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43"/>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13" name="Google Shape;413;p43"/>
          <p:cNvSpPr txBox="1"/>
          <p:nvPr>
            <p:ph type="title"/>
          </p:nvPr>
        </p:nvSpPr>
        <p:spPr>
          <a:xfrm>
            <a:off x="457200" y="4345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VR can:</a:t>
            </a:r>
            <a:endParaRPr/>
          </a:p>
        </p:txBody>
      </p:sp>
      <p:sp>
        <p:nvSpPr>
          <p:cNvPr id="414" name="Google Shape;414;p43"/>
          <p:cNvSpPr txBox="1"/>
          <p:nvPr>
            <p:ph idx="1" type="body"/>
          </p:nvPr>
        </p:nvSpPr>
        <p:spPr>
          <a:xfrm>
            <a:off x="457200" y="1504950"/>
            <a:ext cx="5138700" cy="31809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solidFill>
                  <a:srgbClr val="393F44"/>
                </a:solidFill>
                <a:latin typeface="Barlow"/>
                <a:ea typeface="Barlow"/>
                <a:cs typeface="Barlow"/>
                <a:sym typeface="Barlow"/>
              </a:rPr>
              <a:t>Recognize and translate spoken language into written text</a:t>
            </a:r>
            <a:endParaRPr>
              <a:solidFill>
                <a:srgbClr val="393F44"/>
              </a:solidFill>
              <a:latin typeface="Barlow"/>
              <a:ea typeface="Barlow"/>
              <a:cs typeface="Barlow"/>
              <a:sym typeface="Barlow"/>
            </a:endParaRPr>
          </a:p>
          <a:p>
            <a:pPr indent="-381000" lvl="0" marL="457200" rtl="0" algn="l">
              <a:spcBef>
                <a:spcPts val="0"/>
              </a:spcBef>
              <a:spcAft>
                <a:spcPts val="0"/>
              </a:spcAft>
              <a:buSzPts val="2400"/>
              <a:buChar char="▹"/>
            </a:pPr>
            <a:r>
              <a:rPr lang="en">
                <a:solidFill>
                  <a:srgbClr val="393F44"/>
                </a:solidFill>
                <a:latin typeface="Barlow"/>
                <a:ea typeface="Barlow"/>
                <a:cs typeface="Barlow"/>
                <a:sym typeface="Barlow"/>
              </a:rPr>
              <a:t>Enable the user to:</a:t>
            </a:r>
            <a:endParaRPr>
              <a:solidFill>
                <a:srgbClr val="393F44"/>
              </a:solidFill>
              <a:latin typeface="Barlow"/>
              <a:ea typeface="Barlow"/>
              <a:cs typeface="Barlow"/>
              <a:sym typeface="Barlow"/>
            </a:endParaRPr>
          </a:p>
          <a:p>
            <a:pPr indent="-381000" lvl="1" marL="914400" rtl="0" algn="l">
              <a:spcBef>
                <a:spcPts val="0"/>
              </a:spcBef>
              <a:spcAft>
                <a:spcPts val="0"/>
              </a:spcAft>
              <a:buSzPts val="2400"/>
              <a:buChar char="￭"/>
            </a:pPr>
            <a:r>
              <a:rPr lang="en">
                <a:solidFill>
                  <a:srgbClr val="393F44"/>
                </a:solidFill>
                <a:latin typeface="Barlow"/>
                <a:ea typeface="Barlow"/>
                <a:cs typeface="Barlow"/>
                <a:sym typeface="Barlow"/>
              </a:rPr>
              <a:t>Talk naturally to the computer, which will record exactly what they said as text</a:t>
            </a:r>
            <a:endParaRPr>
              <a:solidFill>
                <a:srgbClr val="393F44"/>
              </a:solidFill>
              <a:latin typeface="Barlow"/>
              <a:ea typeface="Barlow"/>
              <a:cs typeface="Barlow"/>
              <a:sym typeface="Barlow"/>
            </a:endParaRPr>
          </a:p>
          <a:p>
            <a:pPr indent="-381000" lvl="1" marL="914400" rtl="0" algn="l">
              <a:spcBef>
                <a:spcPts val="0"/>
              </a:spcBef>
              <a:spcAft>
                <a:spcPts val="0"/>
              </a:spcAft>
              <a:buSzPts val="2400"/>
              <a:buChar char="￭"/>
            </a:pPr>
            <a:r>
              <a:rPr lang="en">
                <a:solidFill>
                  <a:srgbClr val="393F44"/>
                </a:solidFill>
                <a:latin typeface="Barlow"/>
                <a:ea typeface="Barlow"/>
                <a:cs typeface="Barlow"/>
                <a:sym typeface="Barlow"/>
              </a:rPr>
              <a:t>Speak commands enabling hands-free computing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6"/>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300" name="Google Shape;300;p26"/>
          <p:cNvSpPr txBox="1"/>
          <p:nvPr>
            <p:ph idx="1" type="body"/>
          </p:nvPr>
        </p:nvSpPr>
        <p:spPr>
          <a:xfrm>
            <a:off x="457200" y="1443700"/>
            <a:ext cx="5138700" cy="3155100"/>
          </a:xfrm>
          <a:prstGeom prst="rect">
            <a:avLst/>
          </a:prstGeom>
        </p:spPr>
        <p:txBody>
          <a:bodyPr anchorCtr="0" anchor="t" bIns="91425" lIns="91425" spcFirstLastPara="1" rIns="91425" wrap="square" tIns="91425">
            <a:noAutofit/>
          </a:bodyPr>
          <a:lstStyle/>
          <a:p>
            <a:pPr indent="-355600" lvl="0" marL="457200" rtl="0" algn="l">
              <a:spcBef>
                <a:spcPts val="600"/>
              </a:spcBef>
              <a:spcAft>
                <a:spcPts val="0"/>
              </a:spcAft>
              <a:buSzPts val="2000"/>
              <a:buAutoNum type="arabicPeriod"/>
            </a:pPr>
            <a:r>
              <a:rPr lang="en" sz="2000"/>
              <a:t>Overview of AT </a:t>
            </a:r>
            <a:endParaRPr sz="2000"/>
          </a:p>
          <a:p>
            <a:pPr indent="-355600" lvl="0" marL="457200" rtl="0" algn="l">
              <a:spcBef>
                <a:spcPts val="0"/>
              </a:spcBef>
              <a:spcAft>
                <a:spcPts val="0"/>
              </a:spcAft>
              <a:buSzPts val="2000"/>
              <a:buAutoNum type="arabicPeriod"/>
            </a:pPr>
            <a:r>
              <a:rPr lang="en" sz="2000"/>
              <a:t>Skill deficits associated with writing disabilities </a:t>
            </a:r>
            <a:endParaRPr sz="2000"/>
          </a:p>
          <a:p>
            <a:pPr indent="-355600" lvl="0" marL="457200" rtl="0" algn="l">
              <a:spcBef>
                <a:spcPts val="0"/>
              </a:spcBef>
              <a:spcAft>
                <a:spcPts val="0"/>
              </a:spcAft>
              <a:buSzPts val="2000"/>
              <a:buAutoNum type="arabicPeriod"/>
            </a:pPr>
            <a:r>
              <a:rPr lang="en" sz="2000"/>
              <a:t>Graphomotor Skills </a:t>
            </a:r>
            <a:endParaRPr sz="2000"/>
          </a:p>
          <a:p>
            <a:pPr indent="-355600" lvl="1" marL="914400" rtl="0" algn="l">
              <a:spcBef>
                <a:spcPts val="0"/>
              </a:spcBef>
              <a:spcAft>
                <a:spcPts val="0"/>
              </a:spcAft>
              <a:buSzPts val="2000"/>
              <a:buAutoNum type="alphaLcPeriod"/>
            </a:pPr>
            <a:r>
              <a:rPr lang="en" sz="2000"/>
              <a:t>Typing </a:t>
            </a:r>
            <a:endParaRPr sz="2000"/>
          </a:p>
          <a:p>
            <a:pPr indent="-355600" lvl="1" marL="914400" rtl="0" algn="l">
              <a:spcBef>
                <a:spcPts val="0"/>
              </a:spcBef>
              <a:spcAft>
                <a:spcPts val="0"/>
              </a:spcAft>
              <a:buSzPts val="2000"/>
              <a:buAutoNum type="alphaLcPeriod"/>
            </a:pPr>
            <a:r>
              <a:rPr lang="en" sz="2000"/>
              <a:t>Voice Recognition </a:t>
            </a:r>
            <a:endParaRPr sz="2000"/>
          </a:p>
          <a:p>
            <a:pPr indent="-355600" lvl="0" marL="457200" rtl="0" algn="l">
              <a:spcBef>
                <a:spcPts val="0"/>
              </a:spcBef>
              <a:spcAft>
                <a:spcPts val="0"/>
              </a:spcAft>
              <a:buSzPts val="2000"/>
              <a:buAutoNum type="arabicPeriod"/>
            </a:pPr>
            <a:r>
              <a:rPr lang="en" sz="2000"/>
              <a:t>Idea Generation </a:t>
            </a:r>
            <a:endParaRPr sz="2000"/>
          </a:p>
          <a:p>
            <a:pPr indent="-355600" lvl="0" marL="457200" rtl="0" algn="l">
              <a:spcBef>
                <a:spcPts val="0"/>
              </a:spcBef>
              <a:spcAft>
                <a:spcPts val="0"/>
              </a:spcAft>
              <a:buSzPts val="2000"/>
              <a:buAutoNum type="arabicPeriod"/>
            </a:pPr>
            <a:r>
              <a:rPr lang="en" sz="2000"/>
              <a:t>Editing Assistance </a:t>
            </a:r>
            <a:endParaRPr sz="2000"/>
          </a:p>
        </p:txBody>
      </p:sp>
      <p:sp>
        <p:nvSpPr>
          <p:cNvPr id="301" name="Google Shape;301;p26"/>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4"/>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420" name="Google Shape;420;p44"/>
          <p:cNvPicPr preferRelativeResize="0"/>
          <p:nvPr/>
        </p:nvPicPr>
        <p:blipFill rotWithShape="1">
          <a:blip r:embed="rId3">
            <a:alphaModFix/>
          </a:blip>
          <a:srcRect b="0" l="0" r="0" t="0"/>
          <a:stretch/>
        </p:blipFill>
        <p:spPr>
          <a:xfrm>
            <a:off x="662075" y="2430125"/>
            <a:ext cx="1484200" cy="908600"/>
          </a:xfrm>
          <a:prstGeom prst="rect">
            <a:avLst/>
          </a:prstGeom>
          <a:noFill/>
          <a:ln>
            <a:noFill/>
          </a:ln>
        </p:spPr>
      </p:pic>
      <p:pic>
        <p:nvPicPr>
          <p:cNvPr id="421" name="Google Shape;421;p44"/>
          <p:cNvPicPr preferRelativeResize="0"/>
          <p:nvPr/>
        </p:nvPicPr>
        <p:blipFill rotWithShape="1">
          <a:blip r:embed="rId4">
            <a:alphaModFix/>
          </a:blip>
          <a:srcRect b="0" l="0" r="0" t="0"/>
          <a:stretch/>
        </p:blipFill>
        <p:spPr>
          <a:xfrm>
            <a:off x="428700" y="3500331"/>
            <a:ext cx="1950948" cy="1238852"/>
          </a:xfrm>
          <a:prstGeom prst="rect">
            <a:avLst/>
          </a:prstGeom>
          <a:noFill/>
          <a:ln>
            <a:noFill/>
          </a:ln>
        </p:spPr>
      </p:pic>
      <p:pic>
        <p:nvPicPr>
          <p:cNvPr id="422" name="Google Shape;422;p44"/>
          <p:cNvPicPr preferRelativeResize="0"/>
          <p:nvPr/>
        </p:nvPicPr>
        <p:blipFill rotWithShape="1">
          <a:blip r:embed="rId5">
            <a:alphaModFix/>
          </a:blip>
          <a:srcRect b="0" l="0" r="0" t="0"/>
          <a:stretch/>
        </p:blipFill>
        <p:spPr>
          <a:xfrm>
            <a:off x="779238" y="1285290"/>
            <a:ext cx="1249873" cy="983234"/>
          </a:xfrm>
          <a:prstGeom prst="rect">
            <a:avLst/>
          </a:prstGeom>
          <a:noFill/>
          <a:ln>
            <a:noFill/>
          </a:ln>
        </p:spPr>
      </p:pic>
      <p:pic>
        <p:nvPicPr>
          <p:cNvPr id="423" name="Google Shape;423;p44"/>
          <p:cNvPicPr preferRelativeResize="0"/>
          <p:nvPr/>
        </p:nvPicPr>
        <p:blipFill rotWithShape="1">
          <a:blip r:embed="rId6">
            <a:alphaModFix/>
          </a:blip>
          <a:srcRect b="0" l="0" r="0" t="0"/>
          <a:stretch/>
        </p:blipFill>
        <p:spPr>
          <a:xfrm>
            <a:off x="6800500" y="458027"/>
            <a:ext cx="1711575" cy="1486654"/>
          </a:xfrm>
          <a:prstGeom prst="rect">
            <a:avLst/>
          </a:prstGeom>
          <a:noFill/>
          <a:ln>
            <a:noFill/>
          </a:ln>
        </p:spPr>
      </p:pic>
      <p:sp>
        <p:nvSpPr>
          <p:cNvPr id="424" name="Google Shape;424;p44"/>
          <p:cNvSpPr/>
          <p:nvPr/>
        </p:nvSpPr>
        <p:spPr>
          <a:xfrm flipH="1" rot="9455589">
            <a:off x="5433782" y="1605514"/>
            <a:ext cx="1260032" cy="375556"/>
          </a:xfrm>
          <a:prstGeom prst="rightArrow">
            <a:avLst>
              <a:gd fmla="val 50000" name="adj1"/>
              <a:gd fmla="val 65694" name="adj2"/>
            </a:avLst>
          </a:prstGeom>
          <a:solidFill>
            <a:schemeClr val="accent5"/>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5" name="Google Shape;425;p44"/>
          <p:cNvSpPr txBox="1"/>
          <p:nvPr>
            <p:ph idx="4294967295"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solidFill>
                  <a:schemeClr val="lt1"/>
                </a:solidFill>
              </a:rPr>
              <a:t>Voice Recognition (VR)</a:t>
            </a:r>
            <a:endParaRPr>
              <a:solidFill>
                <a:schemeClr val="lt1"/>
              </a:solidFill>
            </a:endParaRPr>
          </a:p>
        </p:txBody>
      </p:sp>
      <p:sp>
        <p:nvSpPr>
          <p:cNvPr id="426" name="Google Shape;426;p44"/>
          <p:cNvSpPr/>
          <p:nvPr/>
        </p:nvSpPr>
        <p:spPr>
          <a:xfrm flipH="1" rot="10800000">
            <a:off x="2048475" y="2588325"/>
            <a:ext cx="832800" cy="375600"/>
          </a:xfrm>
          <a:prstGeom prst="rightArrow">
            <a:avLst>
              <a:gd fmla="val 50000" name="adj1"/>
              <a:gd fmla="val 50000" name="adj2"/>
            </a:avLst>
          </a:prstGeom>
          <a:solidFill>
            <a:schemeClr val="accent5"/>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7" name="Google Shape;427;p44"/>
          <p:cNvSpPr/>
          <p:nvPr/>
        </p:nvSpPr>
        <p:spPr>
          <a:xfrm flipH="1" rot="-9489787">
            <a:off x="5509963" y="3154752"/>
            <a:ext cx="1259795" cy="375476"/>
          </a:xfrm>
          <a:prstGeom prst="rightArrow">
            <a:avLst>
              <a:gd fmla="val 50000" name="adj1"/>
              <a:gd fmla="val 65694" name="adj2"/>
            </a:avLst>
          </a:prstGeom>
          <a:solidFill>
            <a:srgbClr val="980000"/>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980000"/>
              </a:solidFill>
              <a:latin typeface="Arial"/>
              <a:ea typeface="Arial"/>
              <a:cs typeface="Arial"/>
              <a:sym typeface="Arial"/>
            </a:endParaRPr>
          </a:p>
        </p:txBody>
      </p:sp>
      <p:pic>
        <p:nvPicPr>
          <p:cNvPr id="428" name="Google Shape;428;p44"/>
          <p:cNvPicPr preferRelativeResize="0"/>
          <p:nvPr/>
        </p:nvPicPr>
        <p:blipFill rotWithShape="1">
          <a:blip r:embed="rId7">
            <a:alphaModFix/>
          </a:blip>
          <a:srcRect b="0" l="0" r="19335" t="3502"/>
          <a:stretch/>
        </p:blipFill>
        <p:spPr>
          <a:xfrm>
            <a:off x="6800500" y="3265862"/>
            <a:ext cx="1781676" cy="1195424"/>
          </a:xfrm>
          <a:prstGeom prst="rect">
            <a:avLst/>
          </a:prstGeom>
          <a:noFill/>
          <a:ln>
            <a:noFill/>
          </a:ln>
        </p:spPr>
      </p:pic>
      <p:sp>
        <p:nvSpPr>
          <p:cNvPr id="429" name="Google Shape;429;p44"/>
          <p:cNvSpPr/>
          <p:nvPr/>
        </p:nvSpPr>
        <p:spPr>
          <a:xfrm flipH="1" rot="5400000">
            <a:off x="7131700" y="2426272"/>
            <a:ext cx="935700" cy="375600"/>
          </a:xfrm>
          <a:prstGeom prst="rightArrow">
            <a:avLst>
              <a:gd fmla="val 50000" name="adj1"/>
              <a:gd fmla="val 50000" name="adj2"/>
            </a:avLst>
          </a:prstGeom>
          <a:solidFill>
            <a:srgbClr val="980000"/>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30" name="Google Shape;430;p44"/>
          <p:cNvPicPr preferRelativeResize="0"/>
          <p:nvPr/>
        </p:nvPicPr>
        <p:blipFill>
          <a:blip r:embed="rId8">
            <a:alphaModFix/>
          </a:blip>
          <a:stretch>
            <a:fillRect/>
          </a:stretch>
        </p:blipFill>
        <p:spPr>
          <a:xfrm>
            <a:off x="2913725" y="1771998"/>
            <a:ext cx="2462726" cy="1642924"/>
          </a:xfrm>
          <a:prstGeom prst="rect">
            <a:avLst/>
          </a:prstGeom>
          <a:noFill/>
          <a:ln>
            <a:noFill/>
          </a:ln>
        </p:spPr>
      </p:pic>
      <p:pic>
        <p:nvPicPr>
          <p:cNvPr id="431" name="Google Shape;431;p44"/>
          <p:cNvPicPr preferRelativeResize="0"/>
          <p:nvPr/>
        </p:nvPicPr>
        <p:blipFill>
          <a:blip r:embed="rId9">
            <a:alphaModFix/>
          </a:blip>
          <a:stretch>
            <a:fillRect/>
          </a:stretch>
        </p:blipFill>
        <p:spPr>
          <a:xfrm>
            <a:off x="5500073" y="3265840"/>
            <a:ext cx="1432243" cy="751485"/>
          </a:xfrm>
          <a:prstGeom prst="rect">
            <a:avLst/>
          </a:prstGeom>
          <a:noFill/>
          <a:ln>
            <a:noFill/>
          </a:ln>
        </p:spPr>
      </p:pic>
      <p:pic>
        <p:nvPicPr>
          <p:cNvPr id="432" name="Google Shape;432;p44"/>
          <p:cNvPicPr preferRelativeResize="0"/>
          <p:nvPr/>
        </p:nvPicPr>
        <p:blipFill>
          <a:blip r:embed="rId10">
            <a:alphaModFix/>
          </a:blip>
          <a:stretch>
            <a:fillRect/>
          </a:stretch>
        </p:blipFill>
        <p:spPr>
          <a:xfrm>
            <a:off x="5387373" y="1049323"/>
            <a:ext cx="1504950" cy="8953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45"/>
          <p:cNvSpPr txBox="1"/>
          <p:nvPr>
            <p:ph type="ctrTitle"/>
          </p:nvPr>
        </p:nvSpPr>
        <p:spPr>
          <a:xfrm>
            <a:off x="2626350" y="1888150"/>
            <a:ext cx="38913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Let’s try it!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46"/>
          <p:cNvSpPr txBox="1"/>
          <p:nvPr>
            <p:ph type="ctrTitle"/>
          </p:nvPr>
        </p:nvSpPr>
        <p:spPr>
          <a:xfrm>
            <a:off x="467600" y="1258225"/>
            <a:ext cx="6735900" cy="1335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000">
                <a:solidFill>
                  <a:schemeClr val="dk1"/>
                </a:solidFill>
                <a:latin typeface="Arial"/>
                <a:ea typeface="Arial"/>
                <a:cs typeface="Arial"/>
                <a:sym typeface="Arial"/>
              </a:rPr>
              <a:t>When the sunlight strikes raindrops in the air they act as a prism and form a rainbow Fairbanks 1960 </a:t>
            </a:r>
            <a:endParaRPr sz="3000"/>
          </a:p>
        </p:txBody>
      </p:sp>
      <p:sp>
        <p:nvSpPr>
          <p:cNvPr id="443" name="Google Shape;443;p46"/>
          <p:cNvSpPr txBox="1"/>
          <p:nvPr>
            <p:ph idx="1" type="subTitle"/>
          </p:nvPr>
        </p:nvSpPr>
        <p:spPr>
          <a:xfrm>
            <a:off x="4382975" y="3170129"/>
            <a:ext cx="3891300" cy="784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FFFFFF"/>
              </a:buClr>
              <a:buSzPts val="2200"/>
              <a:buChar char="➢"/>
            </a:pPr>
            <a:r>
              <a:rPr lang="en" sz="2200">
                <a:solidFill>
                  <a:srgbClr val="FFFFFF"/>
                </a:solidFill>
              </a:rPr>
              <a:t>4s delay</a:t>
            </a:r>
            <a:endParaRPr sz="2200">
              <a:solidFill>
                <a:srgbClr val="FFFFFF"/>
              </a:solidFill>
            </a:endParaRPr>
          </a:p>
          <a:p>
            <a:pPr indent="-368300" lvl="0" marL="457200" rtl="0" algn="l">
              <a:spcBef>
                <a:spcPts val="0"/>
              </a:spcBef>
              <a:spcAft>
                <a:spcPts val="0"/>
              </a:spcAft>
              <a:buClr>
                <a:srgbClr val="FFFFFF"/>
              </a:buClr>
              <a:buSzPts val="2200"/>
              <a:buChar char="➢"/>
            </a:pPr>
            <a:r>
              <a:rPr lang="en" sz="2200">
                <a:solidFill>
                  <a:srgbClr val="FFFFFF"/>
                </a:solidFill>
              </a:rPr>
              <a:t>Speak clearly</a:t>
            </a:r>
            <a:endParaRPr sz="2200">
              <a:solidFill>
                <a:srgbClr val="FFFFFF"/>
              </a:solidFill>
            </a:endParaRPr>
          </a:p>
          <a:p>
            <a:pPr indent="-368300" lvl="0" marL="457200" rtl="0" algn="l">
              <a:spcBef>
                <a:spcPts val="0"/>
              </a:spcBef>
              <a:spcAft>
                <a:spcPts val="0"/>
              </a:spcAft>
              <a:buClr>
                <a:srgbClr val="FFFFFF"/>
              </a:buClr>
              <a:buSzPts val="2200"/>
              <a:buChar char="➢"/>
            </a:pPr>
            <a:r>
              <a:rPr lang="en" sz="2200">
                <a:solidFill>
                  <a:srgbClr val="FFFFFF"/>
                </a:solidFill>
              </a:rPr>
              <a:t>Say the punctuation</a:t>
            </a:r>
            <a:endParaRPr sz="220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47"/>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49" name="Google Shape;449;p47"/>
          <p:cNvSpPr txBox="1"/>
          <p:nvPr>
            <p:ph idx="4294967295" type="title"/>
          </p:nvPr>
        </p:nvSpPr>
        <p:spPr>
          <a:xfrm>
            <a:off x="457200" y="378850"/>
            <a:ext cx="7653600" cy="689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Voice Recognition</a:t>
            </a:r>
            <a:r>
              <a:rPr lang="en">
                <a:solidFill>
                  <a:srgbClr val="FFFFFF"/>
                </a:solidFill>
              </a:rPr>
              <a:t> Mini-Study </a:t>
            </a:r>
            <a:r>
              <a:rPr lang="en" sz="1400">
                <a:solidFill>
                  <a:srgbClr val="FFFFFF"/>
                </a:solidFill>
              </a:rPr>
              <a:t>(November 2019)</a:t>
            </a:r>
            <a:endParaRPr sz="1400">
              <a:solidFill>
                <a:srgbClr val="FFFFFF"/>
              </a:solidFill>
            </a:endParaRPr>
          </a:p>
        </p:txBody>
      </p:sp>
      <p:grpSp>
        <p:nvGrpSpPr>
          <p:cNvPr id="450" name="Google Shape;450;p47"/>
          <p:cNvGrpSpPr/>
          <p:nvPr/>
        </p:nvGrpSpPr>
        <p:grpSpPr>
          <a:xfrm>
            <a:off x="2856027" y="1280228"/>
            <a:ext cx="2485004" cy="3353764"/>
            <a:chOff x="3071457" y="2013875"/>
            <a:chExt cx="1944600" cy="1569600"/>
          </a:xfrm>
        </p:grpSpPr>
        <p:sp>
          <p:nvSpPr>
            <p:cNvPr id="451" name="Google Shape;451;p47"/>
            <p:cNvSpPr/>
            <p:nvPr/>
          </p:nvSpPr>
          <p:spPr>
            <a:xfrm flipH="1" rot="10800000">
              <a:off x="3071457" y="2013875"/>
              <a:ext cx="1944600" cy="1569600"/>
            </a:xfrm>
            <a:prstGeom prst="round2DiagRect">
              <a:avLst>
                <a:gd fmla="val 0" name="adj1"/>
                <a:gd fmla="val 17764" name="adj2"/>
              </a:avLst>
            </a:prstGeom>
            <a:solidFill>
              <a:srgbClr val="4141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p>
          </p:txBody>
        </p:sp>
        <p:sp>
          <p:nvSpPr>
            <p:cNvPr id="452" name="Google Shape;452;p47"/>
            <p:cNvSpPr txBox="1"/>
            <p:nvPr/>
          </p:nvSpPr>
          <p:spPr>
            <a:xfrm>
              <a:off x="3317977" y="2099466"/>
              <a:ext cx="14517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Roboto"/>
                  <a:ea typeface="Roboto"/>
                  <a:cs typeface="Roboto"/>
                  <a:sym typeface="Roboto"/>
                </a:rPr>
                <a:t>Voice Recognition Softwares</a:t>
              </a:r>
              <a:endParaRPr sz="1800">
                <a:solidFill>
                  <a:srgbClr val="FFFFFF"/>
                </a:solidFill>
                <a:latin typeface="Roboto"/>
                <a:ea typeface="Roboto"/>
                <a:cs typeface="Roboto"/>
                <a:sym typeface="Roboto"/>
              </a:endParaRPr>
            </a:p>
          </p:txBody>
        </p:sp>
        <p:sp>
          <p:nvSpPr>
            <p:cNvPr id="453" name="Google Shape;453;p47"/>
            <p:cNvSpPr txBox="1"/>
            <p:nvPr/>
          </p:nvSpPr>
          <p:spPr>
            <a:xfrm>
              <a:off x="3396205" y="2632994"/>
              <a:ext cx="1295100" cy="749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1600"/>
                </a:spcAft>
                <a:buNone/>
              </a:pPr>
              <a:r>
                <a:rPr lang="en" sz="1800">
                  <a:solidFill>
                    <a:srgbClr val="FFFFFF"/>
                  </a:solidFill>
                  <a:latin typeface="Roboto"/>
                  <a:ea typeface="Roboto"/>
                  <a:cs typeface="Roboto"/>
                  <a:sym typeface="Roboto"/>
                </a:rPr>
                <a:t>MS Word, MS Cortana, Google Docs, Mac iOS, Dragon 15 </a:t>
              </a:r>
              <a:endParaRPr sz="1800">
                <a:solidFill>
                  <a:srgbClr val="FFFFFF"/>
                </a:solidFill>
                <a:latin typeface="Roboto"/>
                <a:ea typeface="Roboto"/>
                <a:cs typeface="Roboto"/>
                <a:sym typeface="Roboto"/>
              </a:endParaRPr>
            </a:p>
          </p:txBody>
        </p:sp>
      </p:grpSp>
      <p:grpSp>
        <p:nvGrpSpPr>
          <p:cNvPr id="454" name="Google Shape;454;p47"/>
          <p:cNvGrpSpPr/>
          <p:nvPr/>
        </p:nvGrpSpPr>
        <p:grpSpPr>
          <a:xfrm>
            <a:off x="668448" y="1280289"/>
            <a:ext cx="2204399" cy="3354078"/>
            <a:chOff x="1126863" y="2013875"/>
            <a:chExt cx="1944600" cy="1569600"/>
          </a:xfrm>
        </p:grpSpPr>
        <p:sp>
          <p:nvSpPr>
            <p:cNvPr id="455" name="Google Shape;455;p47"/>
            <p:cNvSpPr/>
            <p:nvPr/>
          </p:nvSpPr>
          <p:spPr>
            <a:xfrm>
              <a:off x="1126863" y="2013875"/>
              <a:ext cx="1944600" cy="1569600"/>
            </a:xfrm>
            <a:prstGeom prst="round2DiagRect">
              <a:avLst>
                <a:gd fmla="val 0" name="adj1"/>
                <a:gd fmla="val 17764" name="adj2"/>
              </a:avLst>
            </a:prstGeom>
            <a:solidFill>
              <a:srgbClr val="505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p>
          </p:txBody>
        </p:sp>
        <p:sp>
          <p:nvSpPr>
            <p:cNvPr id="456" name="Google Shape;456;p47"/>
            <p:cNvSpPr txBox="1"/>
            <p:nvPr/>
          </p:nvSpPr>
          <p:spPr>
            <a:xfrm>
              <a:off x="1351632" y="2106359"/>
              <a:ext cx="1451700" cy="19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Roboto"/>
                  <a:ea typeface="Roboto"/>
                  <a:cs typeface="Roboto"/>
                  <a:sym typeface="Roboto"/>
                </a:rPr>
                <a:t>Passage</a:t>
              </a:r>
              <a:endParaRPr sz="1800">
                <a:solidFill>
                  <a:srgbClr val="FFFFFF"/>
                </a:solidFill>
                <a:latin typeface="Roboto"/>
                <a:ea typeface="Roboto"/>
                <a:cs typeface="Roboto"/>
                <a:sym typeface="Roboto"/>
              </a:endParaRPr>
            </a:p>
          </p:txBody>
        </p:sp>
        <p:sp>
          <p:nvSpPr>
            <p:cNvPr id="457" name="Google Shape;457;p47"/>
            <p:cNvSpPr txBox="1"/>
            <p:nvPr/>
          </p:nvSpPr>
          <p:spPr>
            <a:xfrm>
              <a:off x="1351632" y="2381589"/>
              <a:ext cx="1451700" cy="34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rgbClr val="FFFFFF"/>
                  </a:solidFill>
                  <a:latin typeface="Roboto"/>
                  <a:ea typeface="Roboto"/>
                  <a:cs typeface="Roboto"/>
                  <a:sym typeface="Roboto"/>
                </a:rPr>
                <a:t>Rainbow passage</a:t>
              </a:r>
              <a:endParaRPr sz="1800">
                <a:solidFill>
                  <a:srgbClr val="FFFFFF"/>
                </a:solidFill>
                <a:latin typeface="Roboto"/>
                <a:ea typeface="Roboto"/>
                <a:cs typeface="Roboto"/>
                <a:sym typeface="Roboto"/>
              </a:endParaRPr>
            </a:p>
          </p:txBody>
        </p:sp>
      </p:grpSp>
      <p:grpSp>
        <p:nvGrpSpPr>
          <p:cNvPr id="458" name="Google Shape;458;p47"/>
          <p:cNvGrpSpPr/>
          <p:nvPr/>
        </p:nvGrpSpPr>
        <p:grpSpPr>
          <a:xfrm>
            <a:off x="5337748" y="1280303"/>
            <a:ext cx="3107142" cy="3314210"/>
            <a:chOff x="5015938" y="2013875"/>
            <a:chExt cx="3001200" cy="1569600"/>
          </a:xfrm>
        </p:grpSpPr>
        <p:sp>
          <p:nvSpPr>
            <p:cNvPr id="459" name="Google Shape;459;p47"/>
            <p:cNvSpPr/>
            <p:nvPr/>
          </p:nvSpPr>
          <p:spPr>
            <a:xfrm>
              <a:off x="5015938" y="2013875"/>
              <a:ext cx="3001200" cy="1569600"/>
            </a:xfrm>
            <a:prstGeom prst="round2DiagRect">
              <a:avLst>
                <a:gd fmla="val 0" name="adj1"/>
                <a:gd fmla="val 17764" name="adj2"/>
              </a:avLst>
            </a:prstGeom>
            <a:solidFill>
              <a:srgbClr val="2F2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
          <p:nvSpPr>
            <p:cNvPr id="460" name="Google Shape;460;p47"/>
            <p:cNvSpPr txBox="1"/>
            <p:nvPr/>
          </p:nvSpPr>
          <p:spPr>
            <a:xfrm>
              <a:off x="5360236" y="2103857"/>
              <a:ext cx="25155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Roboto"/>
                  <a:ea typeface="Roboto"/>
                  <a:cs typeface="Roboto"/>
                  <a:sym typeface="Roboto"/>
                </a:rPr>
                <a:t>Error Types</a:t>
              </a:r>
              <a:endParaRPr sz="1800">
                <a:solidFill>
                  <a:srgbClr val="FFFFFF"/>
                </a:solidFill>
                <a:latin typeface="Roboto"/>
                <a:ea typeface="Roboto"/>
                <a:cs typeface="Roboto"/>
                <a:sym typeface="Roboto"/>
              </a:endParaRPr>
            </a:p>
          </p:txBody>
        </p:sp>
        <p:sp>
          <p:nvSpPr>
            <p:cNvPr id="461" name="Google Shape;461;p47"/>
            <p:cNvSpPr txBox="1"/>
            <p:nvPr/>
          </p:nvSpPr>
          <p:spPr>
            <a:xfrm>
              <a:off x="5360212" y="2346612"/>
              <a:ext cx="2417100" cy="8823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FFFFFF"/>
                </a:buClr>
                <a:buSzPts val="1600"/>
                <a:buFont typeface="Roboto"/>
                <a:buAutoNum type="arabicPeriod"/>
              </a:pPr>
              <a:r>
                <a:rPr lang="en" sz="1600">
                  <a:solidFill>
                    <a:srgbClr val="FFFFFF"/>
                  </a:solidFill>
                  <a:latin typeface="Roboto"/>
                  <a:ea typeface="Roboto"/>
                  <a:cs typeface="Roboto"/>
                  <a:sym typeface="Roboto"/>
                </a:rPr>
                <a:t>Omission</a:t>
              </a:r>
              <a:endParaRPr sz="1600">
                <a:solidFill>
                  <a:srgbClr val="FFFFFF"/>
                </a:solidFill>
                <a:latin typeface="Roboto"/>
                <a:ea typeface="Roboto"/>
                <a:cs typeface="Roboto"/>
                <a:sym typeface="Roboto"/>
              </a:endParaRPr>
            </a:p>
            <a:p>
              <a:pPr indent="-330200" lvl="0" marL="457200" rtl="0" algn="l">
                <a:lnSpc>
                  <a:spcPct val="115000"/>
                </a:lnSpc>
                <a:spcBef>
                  <a:spcPts val="0"/>
                </a:spcBef>
                <a:spcAft>
                  <a:spcPts val="0"/>
                </a:spcAft>
                <a:buClr>
                  <a:srgbClr val="FFFFFF"/>
                </a:buClr>
                <a:buSzPts val="1600"/>
                <a:buFont typeface="Roboto"/>
                <a:buAutoNum type="arabicPeriod"/>
              </a:pPr>
              <a:r>
                <a:rPr lang="en" sz="1600">
                  <a:solidFill>
                    <a:srgbClr val="FFFFFF"/>
                  </a:solidFill>
                  <a:latin typeface="Roboto"/>
                  <a:ea typeface="Roboto"/>
                  <a:cs typeface="Roboto"/>
                  <a:sym typeface="Roboto"/>
                </a:rPr>
                <a:t>Addition</a:t>
              </a:r>
              <a:endParaRPr sz="1600">
                <a:solidFill>
                  <a:srgbClr val="FFFFFF"/>
                </a:solidFill>
                <a:latin typeface="Roboto"/>
                <a:ea typeface="Roboto"/>
                <a:cs typeface="Roboto"/>
                <a:sym typeface="Roboto"/>
              </a:endParaRPr>
            </a:p>
            <a:p>
              <a:pPr indent="-330200" lvl="0" marL="457200" rtl="0" algn="l">
                <a:lnSpc>
                  <a:spcPct val="115000"/>
                </a:lnSpc>
                <a:spcBef>
                  <a:spcPts val="0"/>
                </a:spcBef>
                <a:spcAft>
                  <a:spcPts val="0"/>
                </a:spcAft>
                <a:buClr>
                  <a:srgbClr val="FFFFFF"/>
                </a:buClr>
                <a:buSzPts val="1600"/>
                <a:buFont typeface="Roboto"/>
                <a:buAutoNum type="arabicPeriod"/>
              </a:pPr>
              <a:r>
                <a:rPr lang="en" sz="1600">
                  <a:solidFill>
                    <a:srgbClr val="FFFFFF"/>
                  </a:solidFill>
                  <a:latin typeface="Roboto"/>
                  <a:ea typeface="Roboto"/>
                  <a:cs typeface="Roboto"/>
                  <a:sym typeface="Roboto"/>
                </a:rPr>
                <a:t>Substitution</a:t>
              </a:r>
              <a:endParaRPr sz="1600">
                <a:solidFill>
                  <a:srgbClr val="FFFFFF"/>
                </a:solidFill>
                <a:latin typeface="Roboto"/>
                <a:ea typeface="Roboto"/>
                <a:cs typeface="Roboto"/>
                <a:sym typeface="Roboto"/>
              </a:endParaRPr>
            </a:p>
            <a:p>
              <a:pPr indent="-330200" lvl="0" marL="457200" rtl="0" algn="l">
                <a:lnSpc>
                  <a:spcPct val="115000"/>
                </a:lnSpc>
                <a:spcBef>
                  <a:spcPts val="0"/>
                </a:spcBef>
                <a:spcAft>
                  <a:spcPts val="0"/>
                </a:spcAft>
                <a:buClr>
                  <a:srgbClr val="FFFFFF"/>
                </a:buClr>
                <a:buSzPts val="1600"/>
                <a:buFont typeface="Roboto"/>
                <a:buAutoNum type="arabicPeriod"/>
              </a:pPr>
              <a:r>
                <a:rPr lang="en" sz="1600">
                  <a:solidFill>
                    <a:srgbClr val="FFFFFF"/>
                  </a:solidFill>
                  <a:latin typeface="Roboto"/>
                  <a:ea typeface="Roboto"/>
                  <a:cs typeface="Roboto"/>
                  <a:sym typeface="Roboto"/>
                </a:rPr>
                <a:t>Grammar </a:t>
              </a:r>
              <a:r>
                <a:rPr lang="en" sz="1200">
                  <a:solidFill>
                    <a:srgbClr val="FFFFFF"/>
                  </a:solidFill>
                  <a:latin typeface="Roboto"/>
                  <a:ea typeface="Roboto"/>
                  <a:cs typeface="Roboto"/>
                  <a:sym typeface="Roboto"/>
                </a:rPr>
                <a:t>(</a:t>
              </a:r>
              <a:r>
                <a:rPr lang="en" sz="1200">
                  <a:solidFill>
                    <a:srgbClr val="FFFFFF"/>
                  </a:solidFill>
                  <a:latin typeface="Roboto"/>
                  <a:ea typeface="Roboto"/>
                  <a:cs typeface="Roboto"/>
                  <a:sym typeface="Roboto"/>
                </a:rPr>
                <a:t>“pass” vs. “passed)</a:t>
              </a:r>
              <a:endParaRPr sz="1200">
                <a:solidFill>
                  <a:srgbClr val="FFFFFF"/>
                </a:solidFill>
                <a:latin typeface="Roboto"/>
                <a:ea typeface="Roboto"/>
                <a:cs typeface="Roboto"/>
                <a:sym typeface="Roboto"/>
              </a:endParaRPr>
            </a:p>
            <a:p>
              <a:pPr indent="-330200" lvl="0" marL="457200" rtl="0" algn="l">
                <a:lnSpc>
                  <a:spcPct val="115000"/>
                </a:lnSpc>
                <a:spcBef>
                  <a:spcPts val="0"/>
                </a:spcBef>
                <a:spcAft>
                  <a:spcPts val="0"/>
                </a:spcAft>
                <a:buClr>
                  <a:srgbClr val="FFFFFF"/>
                </a:buClr>
                <a:buSzPts val="1600"/>
                <a:buFont typeface="Roboto"/>
                <a:buAutoNum type="arabicPeriod"/>
              </a:pPr>
              <a:r>
                <a:rPr lang="en" sz="1600">
                  <a:solidFill>
                    <a:srgbClr val="FFFFFF"/>
                  </a:solidFill>
                  <a:latin typeface="Roboto"/>
                  <a:ea typeface="Roboto"/>
                  <a:cs typeface="Roboto"/>
                  <a:sym typeface="Roboto"/>
                </a:rPr>
                <a:t>Homophone </a:t>
              </a:r>
              <a:r>
                <a:rPr lang="en" sz="1200">
                  <a:solidFill>
                    <a:srgbClr val="FFFFFF"/>
                  </a:solidFill>
                  <a:latin typeface="Roboto"/>
                  <a:ea typeface="Roboto"/>
                  <a:cs typeface="Roboto"/>
                  <a:sym typeface="Roboto"/>
                </a:rPr>
                <a:t>(“two” vs. “to”)</a:t>
              </a:r>
              <a:endParaRPr sz="1200">
                <a:solidFill>
                  <a:srgbClr val="FFFFFF"/>
                </a:solidFill>
                <a:latin typeface="Roboto"/>
                <a:ea typeface="Roboto"/>
                <a:cs typeface="Roboto"/>
                <a:sym typeface="Roboto"/>
              </a:endParaRPr>
            </a:p>
            <a:p>
              <a:pPr indent="-330200" lvl="0" marL="457200" rtl="0" algn="l">
                <a:lnSpc>
                  <a:spcPct val="115000"/>
                </a:lnSpc>
                <a:spcBef>
                  <a:spcPts val="0"/>
                </a:spcBef>
                <a:spcAft>
                  <a:spcPts val="0"/>
                </a:spcAft>
                <a:buClr>
                  <a:srgbClr val="FFFFFF"/>
                </a:buClr>
                <a:buSzPts val="1600"/>
                <a:buFont typeface="Roboto"/>
                <a:buAutoNum type="arabicPeriod"/>
              </a:pPr>
              <a:r>
                <a:rPr lang="en" sz="1600">
                  <a:solidFill>
                    <a:srgbClr val="FFFFFF"/>
                  </a:solidFill>
                  <a:latin typeface="Roboto"/>
                  <a:ea typeface="Roboto"/>
                  <a:cs typeface="Roboto"/>
                  <a:sym typeface="Roboto"/>
                </a:rPr>
                <a:t>Punctuation</a:t>
              </a:r>
              <a:endParaRPr sz="1600">
                <a:solidFill>
                  <a:srgbClr val="FFFFFF"/>
                </a:solidFill>
                <a:latin typeface="Roboto"/>
                <a:ea typeface="Roboto"/>
                <a:cs typeface="Roboto"/>
                <a:sym typeface="Roboto"/>
              </a:endParaRPr>
            </a:p>
            <a:p>
              <a:pPr indent="-330200" lvl="0" marL="457200" rtl="0" algn="l">
                <a:lnSpc>
                  <a:spcPct val="115000"/>
                </a:lnSpc>
                <a:spcBef>
                  <a:spcPts val="0"/>
                </a:spcBef>
                <a:spcAft>
                  <a:spcPts val="0"/>
                </a:spcAft>
                <a:buClr>
                  <a:srgbClr val="FFFFFF"/>
                </a:buClr>
                <a:buSzPts val="1600"/>
                <a:buFont typeface="Roboto"/>
                <a:buAutoNum type="arabicPeriod"/>
              </a:pPr>
              <a:r>
                <a:rPr lang="en" sz="1600">
                  <a:solidFill>
                    <a:srgbClr val="FFFFFF"/>
                  </a:solidFill>
                  <a:latin typeface="Roboto"/>
                  <a:ea typeface="Roboto"/>
                  <a:cs typeface="Roboto"/>
                  <a:sym typeface="Roboto"/>
                </a:rPr>
                <a:t>Capitalization</a:t>
              </a:r>
              <a:r>
                <a:rPr lang="en" sz="1600">
                  <a:solidFill>
                    <a:srgbClr val="FFFFFF"/>
                  </a:solidFill>
                  <a:latin typeface="Roboto"/>
                  <a:ea typeface="Roboto"/>
                  <a:cs typeface="Roboto"/>
                  <a:sym typeface="Roboto"/>
                </a:rPr>
                <a:t> </a:t>
              </a:r>
              <a:endParaRPr sz="1600">
                <a:solidFill>
                  <a:srgbClr val="FFFFFF"/>
                </a:solidFill>
                <a:latin typeface="Roboto"/>
                <a:ea typeface="Roboto"/>
                <a:cs typeface="Roboto"/>
                <a:sym typeface="Roboto"/>
              </a:endParaRPr>
            </a:p>
          </p:txBody>
        </p:sp>
      </p:grpSp>
      <p:grpSp>
        <p:nvGrpSpPr>
          <p:cNvPr id="462" name="Google Shape;462;p47"/>
          <p:cNvGrpSpPr/>
          <p:nvPr/>
        </p:nvGrpSpPr>
        <p:grpSpPr>
          <a:xfrm>
            <a:off x="5206984" y="2880070"/>
            <a:ext cx="261571" cy="260379"/>
            <a:chOff x="4858109" y="2631368"/>
            <a:chExt cx="316442" cy="315000"/>
          </a:xfrm>
        </p:grpSpPr>
        <p:sp>
          <p:nvSpPr>
            <p:cNvPr id="463" name="Google Shape;463;p47"/>
            <p:cNvSpPr/>
            <p:nvPr/>
          </p:nvSpPr>
          <p:spPr>
            <a:xfrm>
              <a:off x="4859551" y="2631368"/>
              <a:ext cx="315000" cy="3150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7"/>
            <p:cNvSpPr/>
            <p:nvPr/>
          </p:nvSpPr>
          <p:spPr>
            <a:xfrm>
              <a:off x="4858109" y="2739300"/>
              <a:ext cx="239100" cy="99000"/>
            </a:xfrm>
            <a:prstGeom prst="rightArrow">
              <a:avLst>
                <a:gd fmla="val 32020" name="adj1"/>
                <a:gd fmla="val 66970" name="adj2"/>
              </a:avLst>
            </a:prstGeom>
            <a:solidFill>
              <a:srgbClr val="4141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br>
                <a:rPr lang="en"/>
              </a:br>
              <a:endParaRPr/>
            </a:p>
          </p:txBody>
        </p:sp>
      </p:grpSp>
      <p:grpSp>
        <p:nvGrpSpPr>
          <p:cNvPr id="465" name="Google Shape;465;p47"/>
          <p:cNvGrpSpPr/>
          <p:nvPr/>
        </p:nvGrpSpPr>
        <p:grpSpPr>
          <a:xfrm>
            <a:off x="2739753" y="2807233"/>
            <a:ext cx="260366" cy="260366"/>
            <a:chOff x="3157188" y="909150"/>
            <a:chExt cx="470400" cy="470400"/>
          </a:xfrm>
        </p:grpSpPr>
        <p:sp>
          <p:nvSpPr>
            <p:cNvPr id="466" name="Google Shape;466;p47"/>
            <p:cNvSpPr/>
            <p:nvPr/>
          </p:nvSpPr>
          <p:spPr>
            <a:xfrm>
              <a:off x="3157188" y="909150"/>
              <a:ext cx="470400" cy="470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7"/>
            <p:cNvSpPr/>
            <p:nvPr/>
          </p:nvSpPr>
          <p:spPr>
            <a:xfrm>
              <a:off x="3243138" y="995100"/>
              <a:ext cx="298500" cy="298500"/>
            </a:xfrm>
            <a:prstGeom prst="mathPlus">
              <a:avLst>
                <a:gd fmla="val 9900" name="adj1"/>
              </a:avLst>
            </a:prstGeom>
            <a:solidFill>
              <a:srgbClr val="505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8" name="Google Shape;468;p47"/>
          <p:cNvSpPr txBox="1"/>
          <p:nvPr/>
        </p:nvSpPr>
        <p:spPr>
          <a:xfrm>
            <a:off x="893000" y="2966500"/>
            <a:ext cx="1647300" cy="74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rgbClr val="FFFFFF"/>
                </a:solidFill>
                <a:latin typeface="Roboto"/>
                <a:ea typeface="Roboto"/>
                <a:cs typeface="Roboto"/>
                <a:sym typeface="Roboto"/>
              </a:rPr>
              <a:t>Standardized: Mic distance, reading pace, audio files</a:t>
            </a:r>
            <a:endParaRPr sz="1800">
              <a:solidFill>
                <a:srgbClr val="FFFFFF"/>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48"/>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474" name="Google Shape;474;p48"/>
          <p:cNvPicPr preferRelativeResize="0"/>
          <p:nvPr/>
        </p:nvPicPr>
        <p:blipFill>
          <a:blip r:embed="rId3">
            <a:alphaModFix/>
          </a:blip>
          <a:stretch>
            <a:fillRect/>
          </a:stretch>
        </p:blipFill>
        <p:spPr>
          <a:xfrm>
            <a:off x="457200" y="304800"/>
            <a:ext cx="8246475" cy="45025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49"/>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480" name="Google Shape;480;p49"/>
          <p:cNvPicPr preferRelativeResize="0"/>
          <p:nvPr/>
        </p:nvPicPr>
        <p:blipFill>
          <a:blip r:embed="rId3">
            <a:alphaModFix/>
          </a:blip>
          <a:stretch>
            <a:fillRect/>
          </a:stretch>
        </p:blipFill>
        <p:spPr>
          <a:xfrm>
            <a:off x="737725" y="320463"/>
            <a:ext cx="7668449" cy="45025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50"/>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486" name="Google Shape;486;p50"/>
          <p:cNvPicPr preferRelativeResize="0"/>
          <p:nvPr/>
        </p:nvPicPr>
        <p:blipFill>
          <a:blip r:embed="rId3">
            <a:alphaModFix/>
          </a:blip>
          <a:stretch>
            <a:fillRect/>
          </a:stretch>
        </p:blipFill>
        <p:spPr>
          <a:xfrm>
            <a:off x="685800" y="304800"/>
            <a:ext cx="7747375" cy="45039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51"/>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492" name="Google Shape;492;p51"/>
          <p:cNvPicPr preferRelativeResize="0"/>
          <p:nvPr/>
        </p:nvPicPr>
        <p:blipFill>
          <a:blip r:embed="rId3">
            <a:alphaModFix/>
          </a:blip>
          <a:stretch>
            <a:fillRect/>
          </a:stretch>
        </p:blipFill>
        <p:spPr>
          <a:xfrm>
            <a:off x="718100" y="320463"/>
            <a:ext cx="7707800" cy="45025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52"/>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498" name="Google Shape;498;p52"/>
          <p:cNvPicPr preferRelativeResize="0"/>
          <p:nvPr/>
        </p:nvPicPr>
        <p:blipFill>
          <a:blip r:embed="rId3">
            <a:alphaModFix/>
          </a:blip>
          <a:stretch>
            <a:fillRect/>
          </a:stretch>
        </p:blipFill>
        <p:spPr>
          <a:xfrm>
            <a:off x="685800" y="304800"/>
            <a:ext cx="7718702" cy="45025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53"/>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504" name="Google Shape;504;p53"/>
          <p:cNvPicPr preferRelativeResize="0"/>
          <p:nvPr/>
        </p:nvPicPr>
        <p:blipFill>
          <a:blip r:embed="rId3">
            <a:alphaModFix/>
          </a:blip>
          <a:stretch>
            <a:fillRect/>
          </a:stretch>
        </p:blipFill>
        <p:spPr>
          <a:xfrm>
            <a:off x="685800" y="304800"/>
            <a:ext cx="7782803" cy="45025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7"/>
          <p:cNvSpPr txBox="1"/>
          <p:nvPr>
            <p:ph type="ctrTitle"/>
          </p:nvPr>
        </p:nvSpPr>
        <p:spPr>
          <a:xfrm>
            <a:off x="2626350" y="1888150"/>
            <a:ext cx="38913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What is AT?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54"/>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10" name="Google Shape;510;p54"/>
          <p:cNvSpPr txBox="1"/>
          <p:nvPr>
            <p:ph type="title"/>
          </p:nvPr>
        </p:nvSpPr>
        <p:spPr>
          <a:xfrm>
            <a:off x="457200" y="2821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Taming the Dragon - v15 </a:t>
            </a:r>
            <a:endParaRPr/>
          </a:p>
        </p:txBody>
      </p:sp>
      <p:sp>
        <p:nvSpPr>
          <p:cNvPr id="511" name="Google Shape;511;p54"/>
          <p:cNvSpPr txBox="1"/>
          <p:nvPr>
            <p:ph idx="1" type="body"/>
          </p:nvPr>
        </p:nvSpPr>
        <p:spPr>
          <a:xfrm>
            <a:off x="457200" y="1123950"/>
            <a:ext cx="5138700" cy="31809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t>Various Dragon products suited for different productivity needs</a:t>
            </a:r>
            <a:endParaRPr/>
          </a:p>
          <a:p>
            <a:pPr indent="-381000" lvl="0" marL="457200" rtl="0" algn="l">
              <a:spcBef>
                <a:spcPts val="0"/>
              </a:spcBef>
              <a:spcAft>
                <a:spcPts val="0"/>
              </a:spcAft>
              <a:buSzPts val="2400"/>
              <a:buChar char="▹"/>
            </a:pPr>
            <a:r>
              <a:rPr lang="en"/>
              <a:t>Allows users </a:t>
            </a:r>
            <a:r>
              <a:rPr lang="en"/>
              <a:t>to “train” program to recognize their voice, word </a:t>
            </a:r>
            <a:r>
              <a:rPr lang="en"/>
              <a:t>pronunciation</a:t>
            </a:r>
            <a:r>
              <a:rPr lang="en"/>
              <a:t>, and speech patterns </a:t>
            </a:r>
            <a:endParaRPr/>
          </a:p>
        </p:txBody>
      </p:sp>
      <p:pic>
        <p:nvPicPr>
          <p:cNvPr id="512" name="Google Shape;512;p54"/>
          <p:cNvPicPr preferRelativeResize="0"/>
          <p:nvPr/>
        </p:nvPicPr>
        <p:blipFill>
          <a:blip r:embed="rId3">
            <a:alphaModFix/>
          </a:blip>
          <a:stretch>
            <a:fillRect/>
          </a:stretch>
        </p:blipFill>
        <p:spPr>
          <a:xfrm>
            <a:off x="2735075" y="3123575"/>
            <a:ext cx="3231272" cy="190347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6" name="Shape 516"/>
        <p:cNvGrpSpPr/>
        <p:nvPr/>
      </p:nvGrpSpPr>
      <p:grpSpPr>
        <a:xfrm>
          <a:off x="0" y="0"/>
          <a:ext cx="0" cy="0"/>
          <a:chOff x="0" y="0"/>
          <a:chExt cx="0" cy="0"/>
        </a:xfrm>
      </p:grpSpPr>
      <p:sp>
        <p:nvSpPr>
          <p:cNvPr id="517" name="Google Shape;517;p55"/>
          <p:cNvSpPr txBox="1"/>
          <p:nvPr>
            <p:ph idx="12" type="sldNum"/>
          </p:nvPr>
        </p:nvSpPr>
        <p:spPr>
          <a:xfrm>
            <a:off x="4116400" y="4045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18" name="Google Shape;518;p55"/>
          <p:cNvSpPr txBox="1"/>
          <p:nvPr/>
        </p:nvSpPr>
        <p:spPr>
          <a:xfrm>
            <a:off x="0" y="228600"/>
            <a:ext cx="9144000" cy="95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dk1"/>
                </a:solidFill>
                <a:latin typeface="Miriam Libre"/>
                <a:ea typeface="Miriam Libre"/>
                <a:cs typeface="Miriam Libre"/>
                <a:sym typeface="Miriam Libre"/>
              </a:rPr>
              <a:t>Voice Recognition</a:t>
            </a:r>
            <a:r>
              <a:rPr lang="en" sz="3000">
                <a:solidFill>
                  <a:schemeClr val="dk1"/>
                </a:solidFill>
                <a:latin typeface="Miriam Libre"/>
                <a:ea typeface="Miriam Libre"/>
                <a:cs typeface="Miriam Libre"/>
                <a:sym typeface="Miriam Libre"/>
              </a:rPr>
              <a:t> (VR) Mini Study </a:t>
            </a:r>
            <a:r>
              <a:rPr lang="en">
                <a:solidFill>
                  <a:schemeClr val="dk1"/>
                </a:solidFill>
                <a:latin typeface="Miriam Libre"/>
                <a:ea typeface="Miriam Libre"/>
                <a:cs typeface="Miriam Libre"/>
                <a:sym typeface="Miriam Libre"/>
              </a:rPr>
              <a:t>(August 2017)</a:t>
            </a:r>
            <a:endParaRPr>
              <a:solidFill>
                <a:schemeClr val="dk1"/>
              </a:solidFill>
            </a:endParaRPr>
          </a:p>
        </p:txBody>
      </p:sp>
      <p:pic>
        <p:nvPicPr>
          <p:cNvPr id="519" name="Google Shape;519;p55"/>
          <p:cNvPicPr preferRelativeResize="0"/>
          <p:nvPr/>
        </p:nvPicPr>
        <p:blipFill rotWithShape="1">
          <a:blip r:embed="rId3">
            <a:alphaModFix/>
          </a:blip>
          <a:srcRect b="41432" l="25821" r="0" t="10120"/>
          <a:stretch/>
        </p:blipFill>
        <p:spPr>
          <a:xfrm>
            <a:off x="1082366" y="1017050"/>
            <a:ext cx="6979159" cy="3467201"/>
          </a:xfrm>
          <a:prstGeom prst="rect">
            <a:avLst/>
          </a:prstGeom>
          <a:noFill/>
          <a:ln>
            <a:noFill/>
          </a:ln>
        </p:spPr>
      </p:pic>
      <p:sp>
        <p:nvSpPr>
          <p:cNvPr id="520" name="Google Shape;520;p55"/>
          <p:cNvSpPr/>
          <p:nvPr/>
        </p:nvSpPr>
        <p:spPr>
          <a:xfrm>
            <a:off x="5291600" y="2096750"/>
            <a:ext cx="1022100" cy="2468100"/>
          </a:xfrm>
          <a:prstGeom prst="rect">
            <a:avLst/>
          </a:prstGeom>
          <a:noFill/>
          <a:ln cap="flat" cmpd="sng" w="9525">
            <a:solidFill>
              <a:srgbClr val="6463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55"/>
          <p:cNvSpPr/>
          <p:nvPr/>
        </p:nvSpPr>
        <p:spPr>
          <a:xfrm>
            <a:off x="5246600" y="2006450"/>
            <a:ext cx="1112100" cy="535800"/>
          </a:xfrm>
          <a:prstGeom prst="ellipse">
            <a:avLst/>
          </a:prstGeom>
          <a:noFill/>
          <a:ln cap="flat" cmpd="sng" w="28575">
            <a:solidFill>
              <a:srgbClr val="6463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55"/>
          <p:cNvSpPr/>
          <p:nvPr/>
        </p:nvSpPr>
        <p:spPr>
          <a:xfrm>
            <a:off x="1082375" y="2096750"/>
            <a:ext cx="1566600" cy="445500"/>
          </a:xfrm>
          <a:prstGeom prst="ellipse">
            <a:avLst/>
          </a:prstGeom>
          <a:noFill/>
          <a:ln cap="flat" cmpd="sng" w="28575">
            <a:solidFill>
              <a:srgbClr val="6463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56"/>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28" name="Google Shape;528;p56"/>
          <p:cNvSpPr txBox="1"/>
          <p:nvPr>
            <p:ph idx="4294967295"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solidFill>
                  <a:schemeClr val="lt1"/>
                </a:solidFill>
              </a:rPr>
              <a:t>Classroom Challenges</a:t>
            </a:r>
            <a:endParaRPr>
              <a:solidFill>
                <a:schemeClr val="lt1"/>
              </a:solidFill>
            </a:endParaRPr>
          </a:p>
        </p:txBody>
      </p:sp>
      <p:pic>
        <p:nvPicPr>
          <p:cNvPr id="529" name="Google Shape;529;p56"/>
          <p:cNvPicPr preferRelativeResize="0"/>
          <p:nvPr/>
        </p:nvPicPr>
        <p:blipFill>
          <a:blip r:embed="rId3">
            <a:alphaModFix/>
          </a:blip>
          <a:stretch>
            <a:fillRect/>
          </a:stretch>
        </p:blipFill>
        <p:spPr>
          <a:xfrm>
            <a:off x="882775" y="1521125"/>
            <a:ext cx="4211825" cy="2692975"/>
          </a:xfrm>
          <a:prstGeom prst="rect">
            <a:avLst/>
          </a:prstGeom>
          <a:noFill/>
          <a:ln>
            <a:noFill/>
          </a:ln>
        </p:spPr>
      </p:pic>
      <p:pic>
        <p:nvPicPr>
          <p:cNvPr id="530" name="Google Shape;530;p56"/>
          <p:cNvPicPr preferRelativeResize="0"/>
          <p:nvPr/>
        </p:nvPicPr>
        <p:blipFill>
          <a:blip r:embed="rId4">
            <a:alphaModFix/>
          </a:blip>
          <a:stretch>
            <a:fillRect/>
          </a:stretch>
        </p:blipFill>
        <p:spPr>
          <a:xfrm>
            <a:off x="5616575" y="800663"/>
            <a:ext cx="2466338" cy="36945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57"/>
          <p:cNvSpPr txBox="1"/>
          <p:nvPr>
            <p:ph type="ctrTitle"/>
          </p:nvPr>
        </p:nvSpPr>
        <p:spPr>
          <a:xfrm>
            <a:off x="2626350" y="1888150"/>
            <a:ext cx="38913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Idea Generation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58"/>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41" name="Google Shape;541;p58"/>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58"/>
          <p:cNvSpPr txBox="1"/>
          <p:nvPr>
            <p:ph idx="1" type="body"/>
          </p:nvPr>
        </p:nvSpPr>
        <p:spPr>
          <a:xfrm>
            <a:off x="457200" y="1657350"/>
            <a:ext cx="5138700" cy="3180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pic>
        <p:nvPicPr>
          <p:cNvPr id="543" name="Google Shape;543;p58"/>
          <p:cNvPicPr preferRelativeResize="0"/>
          <p:nvPr/>
        </p:nvPicPr>
        <p:blipFill>
          <a:blip r:embed="rId3">
            <a:alphaModFix/>
          </a:blip>
          <a:stretch>
            <a:fillRect/>
          </a:stretch>
        </p:blipFill>
        <p:spPr>
          <a:xfrm>
            <a:off x="0" y="0"/>
            <a:ext cx="9144001" cy="5101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59"/>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49" name="Google Shape;549;p59"/>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59"/>
          <p:cNvSpPr txBox="1"/>
          <p:nvPr>
            <p:ph idx="1" type="body"/>
          </p:nvPr>
        </p:nvSpPr>
        <p:spPr>
          <a:xfrm>
            <a:off x="457200" y="1657350"/>
            <a:ext cx="5138700" cy="3180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pic>
        <p:nvPicPr>
          <p:cNvPr id="551" name="Google Shape;551;p59"/>
          <p:cNvPicPr preferRelativeResize="0"/>
          <p:nvPr/>
        </p:nvPicPr>
        <p:blipFill>
          <a:blip r:embed="rId3">
            <a:alphaModFix/>
          </a:blip>
          <a:stretch>
            <a:fillRect/>
          </a:stretch>
        </p:blipFill>
        <p:spPr>
          <a:xfrm>
            <a:off x="1" y="0"/>
            <a:ext cx="9143999" cy="507835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60"/>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57" name="Google Shape;557;p60"/>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60"/>
          <p:cNvSpPr txBox="1"/>
          <p:nvPr>
            <p:ph idx="1" type="body"/>
          </p:nvPr>
        </p:nvSpPr>
        <p:spPr>
          <a:xfrm>
            <a:off x="457200" y="1657350"/>
            <a:ext cx="5138700" cy="3180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pic>
        <p:nvPicPr>
          <p:cNvPr id="559" name="Google Shape;559;p60"/>
          <p:cNvPicPr preferRelativeResize="0"/>
          <p:nvPr/>
        </p:nvPicPr>
        <p:blipFill>
          <a:blip r:embed="rId3">
            <a:alphaModFix/>
          </a:blip>
          <a:stretch>
            <a:fillRect/>
          </a:stretch>
        </p:blipFill>
        <p:spPr>
          <a:xfrm>
            <a:off x="0" y="0"/>
            <a:ext cx="9144001" cy="51435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61"/>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65" name="Google Shape;565;p61"/>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61"/>
          <p:cNvSpPr txBox="1"/>
          <p:nvPr>
            <p:ph idx="1" type="body"/>
          </p:nvPr>
        </p:nvSpPr>
        <p:spPr>
          <a:xfrm>
            <a:off x="457200" y="1657350"/>
            <a:ext cx="5138700" cy="3180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pic>
        <p:nvPicPr>
          <p:cNvPr id="567" name="Google Shape;567;p61"/>
          <p:cNvPicPr preferRelativeResize="0"/>
          <p:nvPr/>
        </p:nvPicPr>
        <p:blipFill>
          <a:blip r:embed="rId3">
            <a:alphaModFix/>
          </a:blip>
          <a:stretch>
            <a:fillRect/>
          </a:stretch>
        </p:blipFill>
        <p:spPr>
          <a:xfrm>
            <a:off x="13" y="0"/>
            <a:ext cx="9144001" cy="605894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62"/>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73" name="Google Shape;573;p62"/>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62"/>
          <p:cNvSpPr txBox="1"/>
          <p:nvPr>
            <p:ph idx="1" type="body"/>
          </p:nvPr>
        </p:nvSpPr>
        <p:spPr>
          <a:xfrm>
            <a:off x="457200" y="1657350"/>
            <a:ext cx="5138700" cy="3180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pic>
        <p:nvPicPr>
          <p:cNvPr id="575" name="Google Shape;575;p62"/>
          <p:cNvPicPr preferRelativeResize="0"/>
          <p:nvPr/>
        </p:nvPicPr>
        <p:blipFill>
          <a:blip r:embed="rId3">
            <a:alphaModFix/>
          </a:blip>
          <a:stretch>
            <a:fillRect/>
          </a:stretch>
        </p:blipFill>
        <p:spPr>
          <a:xfrm>
            <a:off x="-26" y="0"/>
            <a:ext cx="9144000" cy="554064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9" name="Shape 579"/>
        <p:cNvGrpSpPr/>
        <p:nvPr/>
      </p:nvGrpSpPr>
      <p:grpSpPr>
        <a:xfrm>
          <a:off x="0" y="0"/>
          <a:ext cx="0" cy="0"/>
          <a:chOff x="0" y="0"/>
          <a:chExt cx="0" cy="0"/>
        </a:xfrm>
      </p:grpSpPr>
      <p:sp>
        <p:nvSpPr>
          <p:cNvPr id="580" name="Google Shape;580;p63"/>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81" name="Google Shape;581;p63"/>
          <p:cNvSpPr txBox="1"/>
          <p:nvPr>
            <p:ph idx="4294967295" type="title"/>
          </p:nvPr>
        </p:nvSpPr>
        <p:spPr>
          <a:xfrm>
            <a:off x="457200" y="-2262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CANADA</a:t>
            </a:r>
            <a:endParaRPr/>
          </a:p>
        </p:txBody>
      </p:sp>
      <p:pic>
        <p:nvPicPr>
          <p:cNvPr id="582" name="Google Shape;582;p63"/>
          <p:cNvPicPr preferRelativeResize="0"/>
          <p:nvPr/>
        </p:nvPicPr>
        <p:blipFill>
          <a:blip r:embed="rId3">
            <a:alphaModFix/>
          </a:blip>
          <a:stretch>
            <a:fillRect/>
          </a:stretch>
        </p:blipFill>
        <p:spPr>
          <a:xfrm>
            <a:off x="273025" y="762125"/>
            <a:ext cx="8671349" cy="39312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8"/>
          <p:cNvSpPr txBox="1"/>
          <p:nvPr>
            <p:ph idx="1" type="body"/>
          </p:nvPr>
        </p:nvSpPr>
        <p:spPr>
          <a:xfrm>
            <a:off x="2848459" y="960100"/>
            <a:ext cx="3447000" cy="3492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None/>
            </a:pPr>
            <a:r>
              <a:rPr lang="en">
                <a:solidFill>
                  <a:schemeClr val="dk1"/>
                </a:solidFill>
                <a:latin typeface="Barlow"/>
                <a:ea typeface="Barlow"/>
                <a:cs typeface="Barlow"/>
                <a:sym typeface="Barlow"/>
              </a:rPr>
              <a:t>Assistive Technology is any technology that allows an individual with a disability to increase, maintain, or improve their functional capabilities. </a:t>
            </a:r>
            <a:r>
              <a:rPr lang="en">
                <a:solidFill>
                  <a:schemeClr val="dk1"/>
                </a:solidFill>
                <a:latin typeface="Barlow"/>
                <a:ea typeface="Barlow"/>
                <a:cs typeface="Barlow"/>
                <a:sym typeface="Barlow"/>
              </a:rPr>
              <a:t> </a:t>
            </a:r>
            <a:endParaRPr>
              <a:solidFill>
                <a:schemeClr val="dk1"/>
              </a:solidFill>
              <a:latin typeface="Barlow"/>
              <a:ea typeface="Barlow"/>
              <a:cs typeface="Barlow"/>
              <a:sym typeface="Barlow"/>
            </a:endParaRPr>
          </a:p>
          <a:p>
            <a:pPr indent="0" lvl="0" marL="0" rtl="0" algn="ctr">
              <a:spcBef>
                <a:spcPts val="600"/>
              </a:spcBef>
              <a:spcAft>
                <a:spcPts val="0"/>
              </a:spcAft>
              <a:buNone/>
            </a:pPr>
            <a:r>
              <a:t/>
            </a:r>
            <a:endParaRPr sz="900">
              <a:solidFill>
                <a:schemeClr val="dk1"/>
              </a:solidFill>
              <a:latin typeface="Barlow"/>
              <a:ea typeface="Barlow"/>
              <a:cs typeface="Barlow"/>
              <a:sym typeface="Barlow"/>
            </a:endParaRPr>
          </a:p>
          <a:p>
            <a:pPr indent="0" lvl="0" marL="0" rtl="0" algn="ctr">
              <a:spcBef>
                <a:spcPts val="600"/>
              </a:spcBef>
              <a:spcAft>
                <a:spcPts val="0"/>
              </a:spcAft>
              <a:buNone/>
            </a:pPr>
            <a:r>
              <a:rPr b="1" i="0" lang="en" sz="1800">
                <a:solidFill>
                  <a:schemeClr val="dk1"/>
                </a:solidFill>
                <a:latin typeface="Barlow"/>
                <a:ea typeface="Barlow"/>
                <a:cs typeface="Barlow"/>
                <a:sym typeface="Barlow"/>
              </a:rPr>
              <a:t>(Edyburn, 2000)</a:t>
            </a:r>
            <a:endParaRPr b="1" i="0" sz="1800">
              <a:latin typeface="Barlow"/>
              <a:ea typeface="Barlow"/>
              <a:cs typeface="Barlow"/>
              <a:sym typeface="Barlow"/>
            </a:endParaRPr>
          </a:p>
        </p:txBody>
      </p:sp>
      <p:sp>
        <p:nvSpPr>
          <p:cNvPr id="312" name="Google Shape;312;p28"/>
          <p:cNvSpPr txBox="1"/>
          <p:nvPr>
            <p:ph idx="12" type="sldNum"/>
          </p:nvPr>
        </p:nvSpPr>
        <p:spPr>
          <a:xfrm>
            <a:off x="4116400" y="4807500"/>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86" name="Shape 586"/>
        <p:cNvGrpSpPr/>
        <p:nvPr/>
      </p:nvGrpSpPr>
      <p:grpSpPr>
        <a:xfrm>
          <a:off x="0" y="0"/>
          <a:ext cx="0" cy="0"/>
          <a:chOff x="0" y="0"/>
          <a:chExt cx="0" cy="0"/>
        </a:xfrm>
      </p:grpSpPr>
      <p:sp>
        <p:nvSpPr>
          <p:cNvPr id="587" name="Google Shape;587;p64"/>
          <p:cNvSpPr txBox="1"/>
          <p:nvPr>
            <p:ph idx="12" type="sldNum"/>
          </p:nvPr>
        </p:nvSpPr>
        <p:spPr>
          <a:xfrm>
            <a:off x="4116400" y="47311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88" name="Google Shape;588;p64"/>
          <p:cNvSpPr txBox="1"/>
          <p:nvPr>
            <p:ph idx="4294967295" type="title"/>
          </p:nvPr>
        </p:nvSpPr>
        <p:spPr>
          <a:xfrm>
            <a:off x="457200" y="535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CANADA</a:t>
            </a:r>
            <a:endParaRPr/>
          </a:p>
        </p:txBody>
      </p:sp>
      <p:pic>
        <p:nvPicPr>
          <p:cNvPr id="589" name="Google Shape;589;p64"/>
          <p:cNvPicPr preferRelativeResize="0"/>
          <p:nvPr/>
        </p:nvPicPr>
        <p:blipFill>
          <a:blip r:embed="rId3">
            <a:alphaModFix/>
          </a:blip>
          <a:stretch>
            <a:fillRect/>
          </a:stretch>
        </p:blipFill>
        <p:spPr>
          <a:xfrm>
            <a:off x="228600" y="866975"/>
            <a:ext cx="8580925" cy="374312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93" name="Shape 593"/>
        <p:cNvGrpSpPr/>
        <p:nvPr/>
      </p:nvGrpSpPr>
      <p:grpSpPr>
        <a:xfrm>
          <a:off x="0" y="0"/>
          <a:ext cx="0" cy="0"/>
          <a:chOff x="0" y="0"/>
          <a:chExt cx="0" cy="0"/>
        </a:xfrm>
      </p:grpSpPr>
      <p:sp>
        <p:nvSpPr>
          <p:cNvPr id="594" name="Google Shape;594;p65"/>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95" name="Google Shape;595;p65"/>
          <p:cNvSpPr txBox="1"/>
          <p:nvPr>
            <p:ph idx="4294967295" type="title"/>
          </p:nvPr>
        </p:nvSpPr>
        <p:spPr>
          <a:xfrm>
            <a:off x="457200" y="1297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PARTY</a:t>
            </a:r>
            <a:endParaRPr/>
          </a:p>
        </p:txBody>
      </p:sp>
      <p:pic>
        <p:nvPicPr>
          <p:cNvPr id="596" name="Google Shape;596;p65"/>
          <p:cNvPicPr preferRelativeResize="0"/>
          <p:nvPr/>
        </p:nvPicPr>
        <p:blipFill>
          <a:blip r:embed="rId3">
            <a:alphaModFix/>
          </a:blip>
          <a:stretch>
            <a:fillRect/>
          </a:stretch>
        </p:blipFill>
        <p:spPr>
          <a:xfrm>
            <a:off x="152400" y="872700"/>
            <a:ext cx="8858951" cy="3813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00" name="Shape 600"/>
        <p:cNvGrpSpPr/>
        <p:nvPr/>
      </p:nvGrpSpPr>
      <p:grpSpPr>
        <a:xfrm>
          <a:off x="0" y="0"/>
          <a:ext cx="0" cy="0"/>
          <a:chOff x="0" y="0"/>
          <a:chExt cx="0" cy="0"/>
        </a:xfrm>
      </p:grpSpPr>
      <p:sp>
        <p:nvSpPr>
          <p:cNvPr id="601" name="Google Shape;601;p66"/>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02" name="Google Shape;602;p66"/>
          <p:cNvSpPr txBox="1"/>
          <p:nvPr>
            <p:ph idx="4294967295" type="title"/>
          </p:nvPr>
        </p:nvSpPr>
        <p:spPr>
          <a:xfrm>
            <a:off x="457200" y="1297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PARTY</a:t>
            </a:r>
            <a:endParaRPr/>
          </a:p>
        </p:txBody>
      </p:sp>
      <p:pic>
        <p:nvPicPr>
          <p:cNvPr id="603" name="Google Shape;603;p66"/>
          <p:cNvPicPr preferRelativeResize="0"/>
          <p:nvPr/>
        </p:nvPicPr>
        <p:blipFill>
          <a:blip r:embed="rId3">
            <a:alphaModFix/>
          </a:blip>
          <a:stretch>
            <a:fillRect/>
          </a:stretch>
        </p:blipFill>
        <p:spPr>
          <a:xfrm>
            <a:off x="152400" y="890325"/>
            <a:ext cx="8884225" cy="37959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07" name="Shape 607"/>
        <p:cNvGrpSpPr/>
        <p:nvPr/>
      </p:nvGrpSpPr>
      <p:grpSpPr>
        <a:xfrm>
          <a:off x="0" y="0"/>
          <a:ext cx="0" cy="0"/>
          <a:chOff x="0" y="0"/>
          <a:chExt cx="0" cy="0"/>
        </a:xfrm>
      </p:grpSpPr>
      <p:sp>
        <p:nvSpPr>
          <p:cNvPr id="608" name="Google Shape;608;p67"/>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09" name="Google Shape;609;p67"/>
          <p:cNvSpPr txBox="1"/>
          <p:nvPr>
            <p:ph idx="4294967295" type="title"/>
          </p:nvPr>
        </p:nvSpPr>
        <p:spPr>
          <a:xfrm>
            <a:off x="457200" y="1297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ARTIFICIAL INTELLIGENCE</a:t>
            </a:r>
            <a:endParaRPr/>
          </a:p>
        </p:txBody>
      </p:sp>
      <p:pic>
        <p:nvPicPr>
          <p:cNvPr id="610" name="Google Shape;610;p67"/>
          <p:cNvPicPr preferRelativeResize="0"/>
          <p:nvPr/>
        </p:nvPicPr>
        <p:blipFill>
          <a:blip r:embed="rId3">
            <a:alphaModFix/>
          </a:blip>
          <a:stretch>
            <a:fillRect/>
          </a:stretch>
        </p:blipFill>
        <p:spPr>
          <a:xfrm>
            <a:off x="152400" y="902675"/>
            <a:ext cx="8808399" cy="37758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14" name="Shape 614"/>
        <p:cNvGrpSpPr/>
        <p:nvPr/>
      </p:nvGrpSpPr>
      <p:grpSpPr>
        <a:xfrm>
          <a:off x="0" y="0"/>
          <a:ext cx="0" cy="0"/>
          <a:chOff x="0" y="0"/>
          <a:chExt cx="0" cy="0"/>
        </a:xfrm>
      </p:grpSpPr>
      <p:sp>
        <p:nvSpPr>
          <p:cNvPr id="615" name="Google Shape;615;p68"/>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16" name="Google Shape;616;p68"/>
          <p:cNvSpPr txBox="1"/>
          <p:nvPr>
            <p:ph idx="4294967295" type="title"/>
          </p:nvPr>
        </p:nvSpPr>
        <p:spPr>
          <a:xfrm>
            <a:off x="457200" y="1297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ARTIFICIAL INTELLIGENCE</a:t>
            </a:r>
            <a:endParaRPr/>
          </a:p>
        </p:txBody>
      </p:sp>
      <p:pic>
        <p:nvPicPr>
          <p:cNvPr id="617" name="Google Shape;617;p68"/>
          <p:cNvPicPr preferRelativeResize="0"/>
          <p:nvPr/>
        </p:nvPicPr>
        <p:blipFill>
          <a:blip r:embed="rId3">
            <a:alphaModFix/>
          </a:blip>
          <a:stretch>
            <a:fillRect/>
          </a:stretch>
        </p:blipFill>
        <p:spPr>
          <a:xfrm>
            <a:off x="152400" y="907325"/>
            <a:ext cx="8757850" cy="376654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id="622" name="Google Shape;622;p69"/>
          <p:cNvPicPr preferRelativeResize="0"/>
          <p:nvPr/>
        </p:nvPicPr>
        <p:blipFill>
          <a:blip r:embed="rId3">
            <a:alphaModFix/>
          </a:blip>
          <a:stretch>
            <a:fillRect/>
          </a:stretch>
        </p:blipFill>
        <p:spPr>
          <a:xfrm>
            <a:off x="6281988" y="2483225"/>
            <a:ext cx="1891373" cy="1556076"/>
          </a:xfrm>
          <a:prstGeom prst="rect">
            <a:avLst/>
          </a:prstGeom>
          <a:noFill/>
          <a:ln>
            <a:noFill/>
          </a:ln>
        </p:spPr>
      </p:pic>
      <p:pic>
        <p:nvPicPr>
          <p:cNvPr id="623" name="Google Shape;623;p69"/>
          <p:cNvPicPr preferRelativeResize="0"/>
          <p:nvPr/>
        </p:nvPicPr>
        <p:blipFill>
          <a:blip r:embed="rId3">
            <a:alphaModFix/>
          </a:blip>
          <a:stretch>
            <a:fillRect/>
          </a:stretch>
        </p:blipFill>
        <p:spPr>
          <a:xfrm>
            <a:off x="6497050" y="303375"/>
            <a:ext cx="1891373" cy="1556076"/>
          </a:xfrm>
          <a:prstGeom prst="rect">
            <a:avLst/>
          </a:prstGeom>
          <a:noFill/>
          <a:ln>
            <a:noFill/>
          </a:ln>
        </p:spPr>
      </p:pic>
      <p:sp>
        <p:nvSpPr>
          <p:cNvPr id="624" name="Google Shape;624;p69"/>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25" name="Google Shape;625;p69"/>
          <p:cNvSpPr txBox="1"/>
          <p:nvPr>
            <p:ph idx="4294967295" type="title"/>
          </p:nvPr>
        </p:nvSpPr>
        <p:spPr>
          <a:xfrm>
            <a:off x="330850" y="3847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Control</a:t>
            </a:r>
            <a:endParaRPr>
              <a:solidFill>
                <a:srgbClr val="FFFFFF"/>
              </a:solidFill>
            </a:endParaRPr>
          </a:p>
        </p:txBody>
      </p:sp>
      <p:sp>
        <p:nvSpPr>
          <p:cNvPr id="626" name="Google Shape;626;p69"/>
          <p:cNvSpPr txBox="1"/>
          <p:nvPr>
            <p:ph idx="4294967295" type="title"/>
          </p:nvPr>
        </p:nvSpPr>
        <p:spPr>
          <a:xfrm>
            <a:off x="330850" y="38183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Technology</a:t>
            </a:r>
            <a:endParaRPr>
              <a:solidFill>
                <a:srgbClr val="FFFFFF"/>
              </a:solidFill>
            </a:endParaRPr>
          </a:p>
        </p:txBody>
      </p:sp>
      <p:sp>
        <p:nvSpPr>
          <p:cNvPr id="627" name="Google Shape;627;p69"/>
          <p:cNvSpPr txBox="1"/>
          <p:nvPr>
            <p:ph idx="4294967295" type="title"/>
          </p:nvPr>
        </p:nvSpPr>
        <p:spPr>
          <a:xfrm>
            <a:off x="4747025" y="3847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Strategy</a:t>
            </a:r>
            <a:endParaRPr>
              <a:solidFill>
                <a:srgbClr val="FFFFFF"/>
              </a:solidFill>
            </a:endParaRPr>
          </a:p>
        </p:txBody>
      </p:sp>
      <p:sp>
        <p:nvSpPr>
          <p:cNvPr id="628" name="Google Shape;628;p69"/>
          <p:cNvSpPr txBox="1"/>
          <p:nvPr>
            <p:ph idx="4294967295" type="title"/>
          </p:nvPr>
        </p:nvSpPr>
        <p:spPr>
          <a:xfrm>
            <a:off x="4658325" y="38183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Combined</a:t>
            </a:r>
            <a:endParaRPr>
              <a:solidFill>
                <a:srgbClr val="FFFFFF"/>
              </a:solidFill>
            </a:endParaRPr>
          </a:p>
        </p:txBody>
      </p:sp>
      <p:pic>
        <p:nvPicPr>
          <p:cNvPr id="629" name="Google Shape;629;p69"/>
          <p:cNvPicPr preferRelativeResize="0"/>
          <p:nvPr/>
        </p:nvPicPr>
        <p:blipFill>
          <a:blip r:embed="rId4">
            <a:alphaModFix/>
          </a:blip>
          <a:stretch>
            <a:fillRect/>
          </a:stretch>
        </p:blipFill>
        <p:spPr>
          <a:xfrm>
            <a:off x="6990175" y="465400"/>
            <a:ext cx="1449025" cy="1868225"/>
          </a:xfrm>
          <a:prstGeom prst="rect">
            <a:avLst/>
          </a:prstGeom>
          <a:noFill/>
          <a:ln>
            <a:noFill/>
          </a:ln>
        </p:spPr>
      </p:pic>
      <p:pic>
        <p:nvPicPr>
          <p:cNvPr id="630" name="Google Shape;630;p69"/>
          <p:cNvPicPr preferRelativeResize="0"/>
          <p:nvPr/>
        </p:nvPicPr>
        <p:blipFill>
          <a:blip r:embed="rId4">
            <a:alphaModFix/>
          </a:blip>
          <a:stretch>
            <a:fillRect/>
          </a:stretch>
        </p:blipFill>
        <p:spPr>
          <a:xfrm>
            <a:off x="6990175" y="2721950"/>
            <a:ext cx="1449025" cy="1868225"/>
          </a:xfrm>
          <a:prstGeom prst="rect">
            <a:avLst/>
          </a:prstGeom>
          <a:noFill/>
          <a:ln>
            <a:noFill/>
          </a:ln>
        </p:spPr>
      </p:pic>
      <p:pic>
        <p:nvPicPr>
          <p:cNvPr id="631" name="Google Shape;631;p69"/>
          <p:cNvPicPr preferRelativeResize="0"/>
          <p:nvPr/>
        </p:nvPicPr>
        <p:blipFill>
          <a:blip r:embed="rId3">
            <a:alphaModFix/>
          </a:blip>
          <a:stretch>
            <a:fillRect/>
          </a:stretch>
        </p:blipFill>
        <p:spPr>
          <a:xfrm>
            <a:off x="2039600" y="2483225"/>
            <a:ext cx="1891373" cy="1556076"/>
          </a:xfrm>
          <a:prstGeom prst="rect">
            <a:avLst/>
          </a:prstGeom>
          <a:noFill/>
          <a:ln>
            <a:noFill/>
          </a:ln>
        </p:spPr>
      </p:pic>
      <p:pic>
        <p:nvPicPr>
          <p:cNvPr id="632" name="Google Shape;632;p69"/>
          <p:cNvPicPr preferRelativeResize="0"/>
          <p:nvPr/>
        </p:nvPicPr>
        <p:blipFill>
          <a:blip r:embed="rId5">
            <a:alphaModFix/>
          </a:blip>
          <a:stretch>
            <a:fillRect/>
          </a:stretch>
        </p:blipFill>
        <p:spPr>
          <a:xfrm>
            <a:off x="7401325" y="2984713"/>
            <a:ext cx="1449025" cy="1822666"/>
          </a:xfrm>
          <a:prstGeom prst="rect">
            <a:avLst/>
          </a:prstGeom>
          <a:noFill/>
          <a:ln>
            <a:noFill/>
          </a:ln>
        </p:spPr>
      </p:pic>
      <p:pic>
        <p:nvPicPr>
          <p:cNvPr id="633" name="Google Shape;633;p69"/>
          <p:cNvPicPr preferRelativeResize="0"/>
          <p:nvPr/>
        </p:nvPicPr>
        <p:blipFill>
          <a:blip r:embed="rId3">
            <a:alphaModFix/>
          </a:blip>
          <a:stretch>
            <a:fillRect/>
          </a:stretch>
        </p:blipFill>
        <p:spPr>
          <a:xfrm>
            <a:off x="2039600" y="384775"/>
            <a:ext cx="1891373" cy="1556076"/>
          </a:xfrm>
          <a:prstGeom prst="rect">
            <a:avLst/>
          </a:prstGeom>
          <a:noFill/>
          <a:ln>
            <a:noFill/>
          </a:ln>
        </p:spPr>
      </p:pic>
      <p:pic>
        <p:nvPicPr>
          <p:cNvPr id="634" name="Google Shape;634;p69"/>
          <p:cNvPicPr preferRelativeResize="0"/>
          <p:nvPr/>
        </p:nvPicPr>
        <p:blipFill>
          <a:blip r:embed="rId5">
            <a:alphaModFix/>
          </a:blip>
          <a:stretch>
            <a:fillRect/>
          </a:stretch>
        </p:blipFill>
        <p:spPr>
          <a:xfrm>
            <a:off x="2667375" y="2892338"/>
            <a:ext cx="1449025" cy="182266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70"/>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40" name="Google Shape;640;p70"/>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70"/>
          <p:cNvSpPr txBox="1"/>
          <p:nvPr>
            <p:ph idx="1" type="body"/>
          </p:nvPr>
        </p:nvSpPr>
        <p:spPr>
          <a:xfrm>
            <a:off x="457200" y="1657350"/>
            <a:ext cx="5138700" cy="3180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pic>
        <p:nvPicPr>
          <p:cNvPr id="642" name="Google Shape;642;p70"/>
          <p:cNvPicPr preferRelativeResize="0"/>
          <p:nvPr/>
        </p:nvPicPr>
        <p:blipFill>
          <a:blip r:embed="rId3">
            <a:alphaModFix/>
          </a:blip>
          <a:stretch>
            <a:fillRect/>
          </a:stretch>
        </p:blipFill>
        <p:spPr>
          <a:xfrm>
            <a:off x="75350" y="0"/>
            <a:ext cx="9068649" cy="5143500"/>
          </a:xfrm>
          <a:prstGeom prst="rect">
            <a:avLst/>
          </a:prstGeom>
          <a:noFill/>
          <a:ln>
            <a:noFill/>
          </a:ln>
        </p:spPr>
      </p:pic>
      <p:pic>
        <p:nvPicPr>
          <p:cNvPr id="643" name="Google Shape;643;p70"/>
          <p:cNvPicPr preferRelativeResize="0"/>
          <p:nvPr/>
        </p:nvPicPr>
        <p:blipFill>
          <a:blip r:embed="rId4">
            <a:alphaModFix/>
          </a:blip>
          <a:stretch>
            <a:fillRect/>
          </a:stretch>
        </p:blipFill>
        <p:spPr>
          <a:xfrm>
            <a:off x="2444401" y="125"/>
            <a:ext cx="7028447" cy="5143500"/>
          </a:xfrm>
          <a:prstGeom prst="rect">
            <a:avLst/>
          </a:prstGeom>
          <a:noFill/>
          <a:ln>
            <a:noFill/>
          </a:ln>
        </p:spPr>
      </p:pic>
      <p:sp>
        <p:nvSpPr>
          <p:cNvPr id="644" name="Google Shape;644;p70"/>
          <p:cNvSpPr txBox="1"/>
          <p:nvPr/>
        </p:nvSpPr>
        <p:spPr>
          <a:xfrm>
            <a:off x="383400" y="3829400"/>
            <a:ext cx="2096100" cy="7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Barlow"/>
                <a:ea typeface="Barlow"/>
                <a:cs typeface="Barlow"/>
                <a:sym typeface="Barlow"/>
              </a:rPr>
              <a:t>Bunny -&gt; Adventure</a:t>
            </a:r>
            <a:endParaRPr b="1">
              <a:latin typeface="Barlow"/>
              <a:ea typeface="Barlow"/>
              <a:cs typeface="Barlow"/>
              <a:sym typeface="Barlow"/>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71"/>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50" name="Google Shape;650;p71"/>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71"/>
          <p:cNvSpPr txBox="1"/>
          <p:nvPr>
            <p:ph idx="1" type="body"/>
          </p:nvPr>
        </p:nvSpPr>
        <p:spPr>
          <a:xfrm>
            <a:off x="457200" y="1657350"/>
            <a:ext cx="5138700" cy="3180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pic>
        <p:nvPicPr>
          <p:cNvPr id="652" name="Google Shape;652;p71"/>
          <p:cNvPicPr preferRelativeResize="0"/>
          <p:nvPr/>
        </p:nvPicPr>
        <p:blipFill>
          <a:blip r:embed="rId3">
            <a:alphaModFix/>
          </a:blip>
          <a:stretch>
            <a:fillRect/>
          </a:stretch>
        </p:blipFill>
        <p:spPr>
          <a:xfrm>
            <a:off x="0" y="0"/>
            <a:ext cx="9144000" cy="5143481"/>
          </a:xfrm>
          <a:prstGeom prst="rect">
            <a:avLst/>
          </a:prstGeom>
          <a:noFill/>
          <a:ln>
            <a:noFill/>
          </a:ln>
        </p:spPr>
      </p:pic>
      <p:pic>
        <p:nvPicPr>
          <p:cNvPr id="653" name="Google Shape;653;p71"/>
          <p:cNvPicPr preferRelativeResize="0"/>
          <p:nvPr/>
        </p:nvPicPr>
        <p:blipFill>
          <a:blip r:embed="rId4">
            <a:alphaModFix/>
          </a:blip>
          <a:stretch>
            <a:fillRect/>
          </a:stretch>
        </p:blipFill>
        <p:spPr>
          <a:xfrm>
            <a:off x="2413461" y="125"/>
            <a:ext cx="6730529" cy="5143501"/>
          </a:xfrm>
          <a:prstGeom prst="rect">
            <a:avLst/>
          </a:prstGeom>
          <a:noFill/>
          <a:ln>
            <a:noFill/>
          </a:ln>
        </p:spPr>
      </p:pic>
      <p:sp>
        <p:nvSpPr>
          <p:cNvPr id="654" name="Google Shape;654;p71"/>
          <p:cNvSpPr txBox="1"/>
          <p:nvPr/>
        </p:nvSpPr>
        <p:spPr>
          <a:xfrm>
            <a:off x="383400" y="3829400"/>
            <a:ext cx="2096100" cy="7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Barlow"/>
                <a:ea typeface="Barlow"/>
                <a:cs typeface="Barlow"/>
                <a:sym typeface="Barlow"/>
              </a:rPr>
              <a:t>Adventure </a:t>
            </a:r>
            <a:r>
              <a:rPr b="1" lang="en">
                <a:latin typeface="Barlow"/>
                <a:ea typeface="Barlow"/>
                <a:cs typeface="Barlow"/>
                <a:sym typeface="Barlow"/>
              </a:rPr>
              <a:t>-&gt; Mountain</a:t>
            </a:r>
            <a:endParaRPr b="1">
              <a:latin typeface="Barlow"/>
              <a:ea typeface="Barlow"/>
              <a:cs typeface="Barlow"/>
              <a:sym typeface="Barlow"/>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72"/>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60" name="Google Shape;660;p72"/>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72"/>
          <p:cNvSpPr txBox="1"/>
          <p:nvPr>
            <p:ph idx="1" type="body"/>
          </p:nvPr>
        </p:nvSpPr>
        <p:spPr>
          <a:xfrm>
            <a:off x="457200" y="1657350"/>
            <a:ext cx="5138700" cy="3180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pic>
        <p:nvPicPr>
          <p:cNvPr id="662" name="Google Shape;662;p72"/>
          <p:cNvPicPr preferRelativeResize="0"/>
          <p:nvPr/>
        </p:nvPicPr>
        <p:blipFill>
          <a:blip r:embed="rId3">
            <a:alphaModFix/>
          </a:blip>
          <a:stretch>
            <a:fillRect/>
          </a:stretch>
        </p:blipFill>
        <p:spPr>
          <a:xfrm>
            <a:off x="0" y="0"/>
            <a:ext cx="9144000" cy="5143481"/>
          </a:xfrm>
          <a:prstGeom prst="rect">
            <a:avLst/>
          </a:prstGeom>
          <a:noFill/>
          <a:ln>
            <a:noFill/>
          </a:ln>
        </p:spPr>
      </p:pic>
      <p:pic>
        <p:nvPicPr>
          <p:cNvPr id="663" name="Google Shape;663;p72"/>
          <p:cNvPicPr preferRelativeResize="0"/>
          <p:nvPr/>
        </p:nvPicPr>
        <p:blipFill>
          <a:blip r:embed="rId4">
            <a:alphaModFix/>
          </a:blip>
          <a:stretch>
            <a:fillRect/>
          </a:stretch>
        </p:blipFill>
        <p:spPr>
          <a:xfrm>
            <a:off x="2438837" y="125"/>
            <a:ext cx="6705174" cy="5143499"/>
          </a:xfrm>
          <a:prstGeom prst="rect">
            <a:avLst/>
          </a:prstGeom>
          <a:noFill/>
          <a:ln>
            <a:noFill/>
          </a:ln>
        </p:spPr>
      </p:pic>
      <p:sp>
        <p:nvSpPr>
          <p:cNvPr id="664" name="Google Shape;664;p72"/>
          <p:cNvSpPr txBox="1"/>
          <p:nvPr/>
        </p:nvSpPr>
        <p:spPr>
          <a:xfrm>
            <a:off x="383400" y="3829400"/>
            <a:ext cx="2096100" cy="7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Barlow"/>
                <a:ea typeface="Barlow"/>
                <a:cs typeface="Barlow"/>
                <a:sym typeface="Barlow"/>
              </a:rPr>
              <a:t>Bear </a:t>
            </a:r>
            <a:r>
              <a:rPr b="1" lang="en">
                <a:latin typeface="Barlow"/>
                <a:ea typeface="Barlow"/>
                <a:cs typeface="Barlow"/>
                <a:sym typeface="Barlow"/>
              </a:rPr>
              <a:t>-&gt; Rest</a:t>
            </a:r>
            <a:endParaRPr b="1">
              <a:latin typeface="Barlow"/>
              <a:ea typeface="Barlow"/>
              <a:cs typeface="Barlow"/>
              <a:sym typeface="Barlow"/>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73"/>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70" name="Google Shape;670;p73"/>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73"/>
          <p:cNvSpPr txBox="1"/>
          <p:nvPr>
            <p:ph idx="1" type="body"/>
          </p:nvPr>
        </p:nvSpPr>
        <p:spPr>
          <a:xfrm>
            <a:off x="457200" y="1657350"/>
            <a:ext cx="5138700" cy="3180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pic>
        <p:nvPicPr>
          <p:cNvPr id="672" name="Google Shape;672;p73"/>
          <p:cNvPicPr preferRelativeResize="0"/>
          <p:nvPr/>
        </p:nvPicPr>
        <p:blipFill>
          <a:blip r:embed="rId3">
            <a:alphaModFix/>
          </a:blip>
          <a:stretch>
            <a:fillRect/>
          </a:stretch>
        </p:blipFill>
        <p:spPr>
          <a:xfrm>
            <a:off x="0" y="0"/>
            <a:ext cx="9144000" cy="5143481"/>
          </a:xfrm>
          <a:prstGeom prst="rect">
            <a:avLst/>
          </a:prstGeom>
          <a:noFill/>
          <a:ln>
            <a:noFill/>
          </a:ln>
        </p:spPr>
      </p:pic>
      <p:pic>
        <p:nvPicPr>
          <p:cNvPr id="673" name="Google Shape;673;p73"/>
          <p:cNvPicPr preferRelativeResize="0"/>
          <p:nvPr/>
        </p:nvPicPr>
        <p:blipFill>
          <a:blip r:embed="rId4">
            <a:alphaModFix/>
          </a:blip>
          <a:stretch>
            <a:fillRect/>
          </a:stretch>
        </p:blipFill>
        <p:spPr>
          <a:xfrm>
            <a:off x="2456497" y="125"/>
            <a:ext cx="6687507" cy="5143501"/>
          </a:xfrm>
          <a:prstGeom prst="rect">
            <a:avLst/>
          </a:prstGeom>
          <a:noFill/>
          <a:ln>
            <a:noFill/>
          </a:ln>
        </p:spPr>
      </p:pic>
      <p:sp>
        <p:nvSpPr>
          <p:cNvPr id="674" name="Google Shape;674;p73"/>
          <p:cNvSpPr txBox="1"/>
          <p:nvPr/>
        </p:nvSpPr>
        <p:spPr>
          <a:xfrm>
            <a:off x="383400" y="3829400"/>
            <a:ext cx="2096100" cy="7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Barlow"/>
                <a:ea typeface="Barlow"/>
                <a:cs typeface="Barlow"/>
                <a:sym typeface="Barlow"/>
              </a:rPr>
              <a:t>Sad </a:t>
            </a:r>
            <a:r>
              <a:rPr b="1" lang="en">
                <a:latin typeface="Barlow"/>
                <a:ea typeface="Barlow"/>
                <a:cs typeface="Barlow"/>
                <a:sym typeface="Barlow"/>
              </a:rPr>
              <a:t>-&gt; Brother</a:t>
            </a:r>
            <a:endParaRPr b="1">
              <a:latin typeface="Barlow"/>
              <a:ea typeface="Barlow"/>
              <a:cs typeface="Barlow"/>
              <a:sym typeface="Barlow"/>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29"/>
          <p:cNvPicPr preferRelativeResize="0"/>
          <p:nvPr/>
        </p:nvPicPr>
        <p:blipFill>
          <a:blip r:embed="rId3">
            <a:alphaModFix/>
          </a:blip>
          <a:stretch>
            <a:fillRect/>
          </a:stretch>
        </p:blipFill>
        <p:spPr>
          <a:xfrm>
            <a:off x="113425" y="501700"/>
            <a:ext cx="8917150" cy="4140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74"/>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80" name="Google Shape;680;p74"/>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74"/>
          <p:cNvSpPr txBox="1"/>
          <p:nvPr>
            <p:ph idx="1" type="body"/>
          </p:nvPr>
        </p:nvSpPr>
        <p:spPr>
          <a:xfrm>
            <a:off x="457200" y="1657350"/>
            <a:ext cx="5138700" cy="31809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p:txBody>
      </p:sp>
      <p:pic>
        <p:nvPicPr>
          <p:cNvPr id="682" name="Google Shape;682;p74"/>
          <p:cNvPicPr preferRelativeResize="0"/>
          <p:nvPr/>
        </p:nvPicPr>
        <p:blipFill>
          <a:blip r:embed="rId3">
            <a:alphaModFix/>
          </a:blip>
          <a:stretch>
            <a:fillRect/>
          </a:stretch>
        </p:blipFill>
        <p:spPr>
          <a:xfrm>
            <a:off x="0" y="0"/>
            <a:ext cx="9144000" cy="514348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86" name="Shape 686"/>
        <p:cNvGrpSpPr/>
        <p:nvPr/>
      </p:nvGrpSpPr>
      <p:grpSpPr>
        <a:xfrm>
          <a:off x="0" y="0"/>
          <a:ext cx="0" cy="0"/>
          <a:chOff x="0" y="0"/>
          <a:chExt cx="0" cy="0"/>
        </a:xfrm>
      </p:grpSpPr>
      <p:sp>
        <p:nvSpPr>
          <p:cNvPr id="687" name="Google Shape;687;p75"/>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88" name="Google Shape;688;p75"/>
          <p:cNvSpPr txBox="1"/>
          <p:nvPr>
            <p:ph idx="4294967295" type="title"/>
          </p:nvPr>
        </p:nvSpPr>
        <p:spPr>
          <a:xfrm>
            <a:off x="179175" y="2457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Results</a:t>
            </a:r>
            <a:endParaRPr/>
          </a:p>
        </p:txBody>
      </p:sp>
      <p:pic>
        <p:nvPicPr>
          <p:cNvPr id="689" name="Google Shape;689;p75"/>
          <p:cNvPicPr preferRelativeResize="0"/>
          <p:nvPr/>
        </p:nvPicPr>
        <p:blipFill>
          <a:blip r:embed="rId3">
            <a:alphaModFix/>
          </a:blip>
          <a:stretch>
            <a:fillRect/>
          </a:stretch>
        </p:blipFill>
        <p:spPr>
          <a:xfrm>
            <a:off x="1772825" y="280075"/>
            <a:ext cx="7150125" cy="40169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76"/>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95" name="Google Shape;695;p76"/>
          <p:cNvSpPr txBox="1"/>
          <p:nvPr>
            <p:ph idx="4294967295" type="title"/>
          </p:nvPr>
        </p:nvSpPr>
        <p:spPr>
          <a:xfrm>
            <a:off x="330850" y="3847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Results</a:t>
            </a:r>
            <a:endParaRPr>
              <a:solidFill>
                <a:srgbClr val="FFFFFF"/>
              </a:solidFill>
            </a:endParaRPr>
          </a:p>
        </p:txBody>
      </p:sp>
      <p:pic>
        <p:nvPicPr>
          <p:cNvPr id="696" name="Google Shape;696;p76"/>
          <p:cNvPicPr preferRelativeResize="0"/>
          <p:nvPr/>
        </p:nvPicPr>
        <p:blipFill>
          <a:blip r:embed="rId3">
            <a:alphaModFix/>
          </a:blip>
          <a:stretch>
            <a:fillRect/>
          </a:stretch>
        </p:blipFill>
        <p:spPr>
          <a:xfrm>
            <a:off x="1909900" y="384775"/>
            <a:ext cx="6940725" cy="41702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77"/>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02" name="Google Shape;702;p77"/>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Cognitive Load</a:t>
            </a:r>
            <a:endParaRPr/>
          </a:p>
        </p:txBody>
      </p:sp>
      <p:sp>
        <p:nvSpPr>
          <p:cNvPr id="703" name="Google Shape;703;p77"/>
          <p:cNvSpPr txBox="1"/>
          <p:nvPr>
            <p:ph idx="1" type="body"/>
          </p:nvPr>
        </p:nvSpPr>
        <p:spPr>
          <a:xfrm>
            <a:off x="457200" y="1657350"/>
            <a:ext cx="5138700" cy="31809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Clr>
                <a:srgbClr val="393F44"/>
              </a:buClr>
              <a:buSzPts val="2400"/>
              <a:buFont typeface="Barlow"/>
              <a:buChar char="▹"/>
            </a:pPr>
            <a:r>
              <a:rPr lang="en">
                <a:solidFill>
                  <a:srgbClr val="393F44"/>
                </a:solidFill>
                <a:latin typeface="Barlow"/>
                <a:ea typeface="Barlow"/>
                <a:cs typeface="Barlow"/>
                <a:sym typeface="Barlow"/>
              </a:rPr>
              <a:t>Internal</a:t>
            </a:r>
            <a:endParaRPr>
              <a:solidFill>
                <a:srgbClr val="393F44"/>
              </a:solidFill>
              <a:latin typeface="Barlow"/>
              <a:ea typeface="Barlow"/>
              <a:cs typeface="Barlow"/>
              <a:sym typeface="Barlow"/>
            </a:endParaRPr>
          </a:p>
          <a:p>
            <a:pPr indent="-381000" lvl="1" marL="914400" rtl="0" algn="l">
              <a:spcBef>
                <a:spcPts val="0"/>
              </a:spcBef>
              <a:spcAft>
                <a:spcPts val="0"/>
              </a:spcAft>
              <a:buClr>
                <a:srgbClr val="393F44"/>
              </a:buClr>
              <a:buSzPts val="2400"/>
              <a:buFont typeface="Barlow"/>
              <a:buChar char="￭"/>
            </a:pPr>
            <a:r>
              <a:rPr lang="en">
                <a:solidFill>
                  <a:srgbClr val="393F44"/>
                </a:solidFill>
                <a:latin typeface="Barlow"/>
                <a:ea typeface="Barlow"/>
                <a:cs typeface="Barlow"/>
                <a:sym typeface="Barlow"/>
              </a:rPr>
              <a:t>Task specific</a:t>
            </a:r>
            <a:endParaRPr>
              <a:solidFill>
                <a:srgbClr val="393F44"/>
              </a:solidFill>
              <a:latin typeface="Barlow"/>
              <a:ea typeface="Barlow"/>
              <a:cs typeface="Barlow"/>
              <a:sym typeface="Barlow"/>
            </a:endParaRPr>
          </a:p>
          <a:p>
            <a:pPr indent="-381000" lvl="0" marL="457200" rtl="0" algn="l">
              <a:spcBef>
                <a:spcPts val="0"/>
              </a:spcBef>
              <a:spcAft>
                <a:spcPts val="0"/>
              </a:spcAft>
              <a:buClr>
                <a:srgbClr val="393F44"/>
              </a:buClr>
              <a:buSzPts val="2400"/>
              <a:buFont typeface="Barlow"/>
              <a:buChar char="▹"/>
            </a:pPr>
            <a:r>
              <a:rPr lang="en">
                <a:solidFill>
                  <a:srgbClr val="393F44"/>
                </a:solidFill>
                <a:latin typeface="Barlow"/>
                <a:ea typeface="Barlow"/>
                <a:cs typeface="Barlow"/>
                <a:sym typeface="Barlow"/>
              </a:rPr>
              <a:t>External</a:t>
            </a:r>
            <a:endParaRPr>
              <a:solidFill>
                <a:srgbClr val="393F44"/>
              </a:solidFill>
              <a:latin typeface="Barlow"/>
              <a:ea typeface="Barlow"/>
              <a:cs typeface="Barlow"/>
              <a:sym typeface="Barlow"/>
            </a:endParaRPr>
          </a:p>
          <a:p>
            <a:pPr indent="-381000" lvl="1" marL="914400" rtl="0" algn="l">
              <a:spcBef>
                <a:spcPts val="0"/>
              </a:spcBef>
              <a:spcAft>
                <a:spcPts val="0"/>
              </a:spcAft>
              <a:buClr>
                <a:srgbClr val="393F44"/>
              </a:buClr>
              <a:buSzPts val="2400"/>
              <a:buFont typeface="Barlow"/>
              <a:buChar char="￭"/>
            </a:pPr>
            <a:r>
              <a:rPr lang="en">
                <a:solidFill>
                  <a:srgbClr val="393F44"/>
                </a:solidFill>
                <a:latin typeface="Barlow"/>
                <a:ea typeface="Barlow"/>
                <a:cs typeface="Barlow"/>
                <a:sym typeface="Barlow"/>
              </a:rPr>
              <a:t>Environment specific</a:t>
            </a:r>
            <a:endParaRPr>
              <a:solidFill>
                <a:srgbClr val="393F44"/>
              </a:solidFill>
              <a:latin typeface="Barlow"/>
              <a:ea typeface="Barlow"/>
              <a:cs typeface="Barlow"/>
              <a:sym typeface="Barlow"/>
            </a:endParaRPr>
          </a:p>
          <a:p>
            <a:pPr indent="-381000" lvl="0" marL="457200" rtl="0" algn="l">
              <a:spcBef>
                <a:spcPts val="0"/>
              </a:spcBef>
              <a:spcAft>
                <a:spcPts val="0"/>
              </a:spcAft>
              <a:buClr>
                <a:srgbClr val="393F44"/>
              </a:buClr>
              <a:buSzPts val="2400"/>
              <a:buFont typeface="Barlow"/>
              <a:buChar char="▹"/>
            </a:pPr>
            <a:r>
              <a:rPr lang="en">
                <a:solidFill>
                  <a:srgbClr val="393F44"/>
                </a:solidFill>
                <a:latin typeface="Barlow"/>
                <a:ea typeface="Barlow"/>
                <a:cs typeface="Barlow"/>
                <a:sym typeface="Barlow"/>
              </a:rPr>
              <a:t>Germane</a:t>
            </a:r>
            <a:endParaRPr>
              <a:solidFill>
                <a:srgbClr val="393F44"/>
              </a:solidFill>
              <a:latin typeface="Barlow"/>
              <a:ea typeface="Barlow"/>
              <a:cs typeface="Barlow"/>
              <a:sym typeface="Barlow"/>
            </a:endParaRPr>
          </a:p>
          <a:p>
            <a:pPr indent="-381000" lvl="1" marL="914400" rtl="0" algn="l">
              <a:spcBef>
                <a:spcPts val="0"/>
              </a:spcBef>
              <a:spcAft>
                <a:spcPts val="0"/>
              </a:spcAft>
              <a:buClr>
                <a:srgbClr val="393F44"/>
              </a:buClr>
              <a:buSzPts val="2400"/>
              <a:buFont typeface="Barlow"/>
              <a:buChar char="￭"/>
            </a:pPr>
            <a:r>
              <a:rPr lang="en">
                <a:solidFill>
                  <a:srgbClr val="393F44"/>
                </a:solidFill>
                <a:latin typeface="Barlow"/>
                <a:ea typeface="Barlow"/>
                <a:cs typeface="Barlow"/>
                <a:sym typeface="Barlow"/>
              </a:rPr>
              <a:t>Related to learning and skill acquisition; schema development</a:t>
            </a:r>
            <a:endParaRPr>
              <a:solidFill>
                <a:srgbClr val="393F44"/>
              </a:solidFill>
              <a:latin typeface="Barlow"/>
              <a:ea typeface="Barlow"/>
              <a:cs typeface="Barlow"/>
              <a:sym typeface="Barlow"/>
            </a:endParaRPr>
          </a:p>
          <a:p>
            <a:pPr indent="0" lvl="0" marL="457200" rtl="0" algn="l">
              <a:spcBef>
                <a:spcPts val="60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78"/>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09" name="Google Shape;709;p78"/>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Should you use idea generators?</a:t>
            </a:r>
            <a:endParaRPr/>
          </a:p>
        </p:txBody>
      </p:sp>
      <p:pic>
        <p:nvPicPr>
          <p:cNvPr id="710" name="Google Shape;710;p78"/>
          <p:cNvPicPr preferRelativeResize="0"/>
          <p:nvPr/>
        </p:nvPicPr>
        <p:blipFill>
          <a:blip r:embed="rId3">
            <a:alphaModFix/>
          </a:blip>
          <a:stretch>
            <a:fillRect/>
          </a:stretch>
        </p:blipFill>
        <p:spPr>
          <a:xfrm>
            <a:off x="983525" y="1507686"/>
            <a:ext cx="3988701" cy="348022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79"/>
          <p:cNvSpPr txBox="1"/>
          <p:nvPr>
            <p:ph type="ctrTitle"/>
          </p:nvPr>
        </p:nvSpPr>
        <p:spPr>
          <a:xfrm>
            <a:off x="2626350" y="1888150"/>
            <a:ext cx="38913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Editing Assistance</a:t>
            </a:r>
            <a:endParaRPr/>
          </a:p>
        </p:txBody>
      </p:sp>
      <p:pic>
        <p:nvPicPr>
          <p:cNvPr id="716" name="Google Shape;716;p79"/>
          <p:cNvPicPr preferRelativeResize="0"/>
          <p:nvPr/>
        </p:nvPicPr>
        <p:blipFill rotWithShape="1">
          <a:blip r:embed="rId3">
            <a:alphaModFix/>
          </a:blip>
          <a:srcRect b="0" l="0" r="75380" t="0"/>
          <a:stretch/>
        </p:blipFill>
        <p:spPr>
          <a:xfrm>
            <a:off x="4780697" y="3834500"/>
            <a:ext cx="911100" cy="861402"/>
          </a:xfrm>
          <a:prstGeom prst="rect">
            <a:avLst/>
          </a:prstGeom>
          <a:noFill/>
          <a:ln>
            <a:noFill/>
          </a:ln>
        </p:spPr>
      </p:pic>
      <p:pic>
        <p:nvPicPr>
          <p:cNvPr id="717" name="Google Shape;717;p79"/>
          <p:cNvPicPr preferRelativeResize="0"/>
          <p:nvPr/>
        </p:nvPicPr>
        <p:blipFill rotWithShape="1">
          <a:blip r:embed="rId4">
            <a:alphaModFix/>
          </a:blip>
          <a:srcRect b="0" l="0" r="64406" t="0"/>
          <a:stretch/>
        </p:blipFill>
        <p:spPr>
          <a:xfrm>
            <a:off x="5863488" y="3817250"/>
            <a:ext cx="911100" cy="895911"/>
          </a:xfrm>
          <a:prstGeom prst="rect">
            <a:avLst/>
          </a:prstGeom>
          <a:noFill/>
          <a:ln>
            <a:noFill/>
          </a:ln>
        </p:spPr>
      </p:pic>
      <p:pic>
        <p:nvPicPr>
          <p:cNvPr id="718" name="Google Shape;718;p79"/>
          <p:cNvPicPr preferRelativeResize="0"/>
          <p:nvPr/>
        </p:nvPicPr>
        <p:blipFill>
          <a:blip r:embed="rId5">
            <a:alphaModFix/>
          </a:blip>
          <a:stretch>
            <a:fillRect/>
          </a:stretch>
        </p:blipFill>
        <p:spPr>
          <a:xfrm>
            <a:off x="6946300" y="3809650"/>
            <a:ext cx="911100" cy="911100"/>
          </a:xfrm>
          <a:prstGeom prst="rect">
            <a:avLst/>
          </a:prstGeom>
          <a:noFill/>
          <a:ln>
            <a:noFill/>
          </a:ln>
        </p:spPr>
      </p:pic>
      <p:pic>
        <p:nvPicPr>
          <p:cNvPr id="719" name="Google Shape;719;p79"/>
          <p:cNvPicPr preferRelativeResize="0"/>
          <p:nvPr/>
        </p:nvPicPr>
        <p:blipFill rotWithShape="1">
          <a:blip r:embed="rId6">
            <a:alphaModFix/>
          </a:blip>
          <a:srcRect b="0" l="24834" r="24617" t="0"/>
          <a:stretch/>
        </p:blipFill>
        <p:spPr>
          <a:xfrm>
            <a:off x="8029101" y="3784798"/>
            <a:ext cx="690774" cy="9111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80"/>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25" name="Google Shape;725;p80"/>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Functions</a:t>
            </a:r>
            <a:endParaRPr/>
          </a:p>
        </p:txBody>
      </p:sp>
      <p:sp>
        <p:nvSpPr>
          <p:cNvPr id="726" name="Google Shape;726;p80"/>
          <p:cNvSpPr txBox="1"/>
          <p:nvPr>
            <p:ph idx="1" type="body"/>
          </p:nvPr>
        </p:nvSpPr>
        <p:spPr>
          <a:xfrm>
            <a:off x="457200" y="1657350"/>
            <a:ext cx="5138700" cy="31809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Clr>
                <a:srgbClr val="393F44"/>
              </a:buClr>
              <a:buSzPts val="2400"/>
              <a:buFont typeface="Barlow"/>
              <a:buChar char="▹"/>
            </a:pPr>
            <a:r>
              <a:rPr lang="en">
                <a:solidFill>
                  <a:srgbClr val="393F44"/>
                </a:solidFill>
                <a:latin typeface="Barlow"/>
                <a:ea typeface="Barlow"/>
                <a:cs typeface="Barlow"/>
                <a:sym typeface="Barlow"/>
              </a:rPr>
              <a:t>Provide corrections, suggestions, and tips</a:t>
            </a:r>
            <a:endParaRPr>
              <a:solidFill>
                <a:srgbClr val="393F44"/>
              </a:solidFill>
              <a:latin typeface="Barlow"/>
              <a:ea typeface="Barlow"/>
              <a:cs typeface="Barlow"/>
              <a:sym typeface="Barlow"/>
            </a:endParaRPr>
          </a:p>
          <a:p>
            <a:pPr indent="-381000" lvl="0" marL="457200" rtl="0" algn="l">
              <a:spcBef>
                <a:spcPts val="0"/>
              </a:spcBef>
              <a:spcAft>
                <a:spcPts val="0"/>
              </a:spcAft>
              <a:buClr>
                <a:srgbClr val="393F44"/>
              </a:buClr>
              <a:buSzPts val="2400"/>
              <a:buFont typeface="Barlow"/>
              <a:buChar char="▹"/>
            </a:pPr>
            <a:r>
              <a:rPr lang="en">
                <a:solidFill>
                  <a:srgbClr val="393F44"/>
                </a:solidFill>
                <a:latin typeface="Barlow"/>
                <a:ea typeface="Barlow"/>
                <a:cs typeface="Barlow"/>
                <a:sym typeface="Barlow"/>
              </a:rPr>
              <a:t>Plagiarism-detection and proofreading functions</a:t>
            </a:r>
            <a:endParaRPr>
              <a:solidFill>
                <a:srgbClr val="393F44"/>
              </a:solidFill>
              <a:latin typeface="Barlow"/>
              <a:ea typeface="Barlow"/>
              <a:cs typeface="Barlow"/>
              <a:sym typeface="Barlow"/>
            </a:endParaRPr>
          </a:p>
          <a:p>
            <a:pPr indent="-381000" lvl="0" marL="457200" rtl="0" algn="l">
              <a:spcBef>
                <a:spcPts val="0"/>
              </a:spcBef>
              <a:spcAft>
                <a:spcPts val="0"/>
              </a:spcAft>
              <a:buClr>
                <a:srgbClr val="393F44"/>
              </a:buClr>
              <a:buSzPts val="2400"/>
              <a:buFont typeface="Barlow"/>
              <a:buChar char="▹"/>
            </a:pPr>
            <a:r>
              <a:rPr lang="en">
                <a:solidFill>
                  <a:srgbClr val="393F44"/>
                </a:solidFill>
                <a:latin typeface="Barlow"/>
                <a:ea typeface="Barlow"/>
                <a:cs typeface="Barlow"/>
                <a:sym typeface="Barlow"/>
              </a:rPr>
              <a:t>Training games</a:t>
            </a:r>
            <a:endParaRPr>
              <a:solidFill>
                <a:srgbClr val="393F44"/>
              </a:solidFill>
              <a:latin typeface="Barlow"/>
              <a:ea typeface="Barlow"/>
              <a:cs typeface="Barlow"/>
              <a:sym typeface="Barlow"/>
            </a:endParaRPr>
          </a:p>
          <a:p>
            <a:pPr indent="-381000" lvl="0" marL="457200" rtl="0" algn="l">
              <a:spcBef>
                <a:spcPts val="0"/>
              </a:spcBef>
              <a:spcAft>
                <a:spcPts val="0"/>
              </a:spcAft>
              <a:buClr>
                <a:srgbClr val="393F44"/>
              </a:buClr>
              <a:buSzPts val="2400"/>
              <a:buFont typeface="Barlow"/>
              <a:buChar char="▹"/>
            </a:pPr>
            <a:r>
              <a:rPr lang="en">
                <a:solidFill>
                  <a:srgbClr val="393F44"/>
                </a:solidFill>
                <a:latin typeface="Barlow"/>
                <a:ea typeface="Barlow"/>
                <a:cs typeface="Barlow"/>
                <a:sym typeface="Barlow"/>
              </a:rPr>
              <a:t>AI developed by experts in linguistics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81"/>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32" name="Google Shape;732;p81"/>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Claims             Challenges</a:t>
            </a:r>
            <a:endParaRPr/>
          </a:p>
        </p:txBody>
      </p:sp>
      <p:sp>
        <p:nvSpPr>
          <p:cNvPr id="733" name="Google Shape;733;p81"/>
          <p:cNvSpPr txBox="1"/>
          <p:nvPr>
            <p:ph idx="1" type="body"/>
          </p:nvPr>
        </p:nvSpPr>
        <p:spPr>
          <a:xfrm>
            <a:off x="457200" y="1672300"/>
            <a:ext cx="2494200" cy="3155100"/>
          </a:xfrm>
          <a:prstGeom prst="rect">
            <a:avLst/>
          </a:prstGeom>
        </p:spPr>
        <p:txBody>
          <a:bodyPr anchorCtr="0" anchor="t" bIns="91425" lIns="91425" spcFirstLastPara="1" rIns="91425" wrap="square" tIns="91425">
            <a:noAutofit/>
          </a:bodyPr>
          <a:lstStyle/>
          <a:p>
            <a:pPr indent="-355600" lvl="0" marL="457200" rtl="0" algn="l">
              <a:spcBef>
                <a:spcPts val="600"/>
              </a:spcBef>
              <a:spcAft>
                <a:spcPts val="0"/>
              </a:spcAft>
              <a:buClr>
                <a:srgbClr val="393F44"/>
              </a:buClr>
              <a:buSzPts val="2000"/>
              <a:buFont typeface="Barlow"/>
              <a:buChar char="▹"/>
            </a:pPr>
            <a:r>
              <a:rPr lang="en" sz="2000">
                <a:solidFill>
                  <a:srgbClr val="393F44"/>
                </a:solidFill>
                <a:latin typeface="Barlow"/>
                <a:ea typeface="Barlow"/>
                <a:cs typeface="Barlow"/>
                <a:sym typeface="Barlow"/>
              </a:rPr>
              <a:t>U</a:t>
            </a:r>
            <a:r>
              <a:rPr lang="en" sz="2000">
                <a:solidFill>
                  <a:srgbClr val="393F44"/>
                </a:solidFill>
                <a:latin typeface="Barlow"/>
                <a:ea typeface="Barlow"/>
                <a:cs typeface="Barlow"/>
                <a:sym typeface="Barlow"/>
              </a:rPr>
              <a:t>seful for students who struggle with grammar or who are new English Language Learners</a:t>
            </a:r>
            <a:endParaRPr sz="2000"/>
          </a:p>
        </p:txBody>
      </p:sp>
      <p:sp>
        <p:nvSpPr>
          <p:cNvPr id="734" name="Google Shape;734;p81"/>
          <p:cNvSpPr txBox="1"/>
          <p:nvPr>
            <p:ph idx="2" type="body"/>
          </p:nvPr>
        </p:nvSpPr>
        <p:spPr>
          <a:xfrm>
            <a:off x="3101652" y="1672300"/>
            <a:ext cx="2494200" cy="3155100"/>
          </a:xfrm>
          <a:prstGeom prst="rect">
            <a:avLst/>
          </a:prstGeom>
        </p:spPr>
        <p:txBody>
          <a:bodyPr anchorCtr="0" anchor="t" bIns="91425" lIns="91425" spcFirstLastPara="1" rIns="91425" wrap="square" tIns="91425">
            <a:noAutofit/>
          </a:bodyPr>
          <a:lstStyle/>
          <a:p>
            <a:pPr indent="-355600" lvl="0" marL="457200" rtl="0" algn="l">
              <a:spcBef>
                <a:spcPts val="600"/>
              </a:spcBef>
              <a:spcAft>
                <a:spcPts val="0"/>
              </a:spcAft>
              <a:buClr>
                <a:srgbClr val="393F44"/>
              </a:buClr>
              <a:buSzPts val="2000"/>
              <a:buFont typeface="Barlow"/>
              <a:buChar char="▹"/>
            </a:pPr>
            <a:r>
              <a:rPr lang="en" sz="2000">
                <a:solidFill>
                  <a:srgbClr val="393F44"/>
                </a:solidFill>
                <a:latin typeface="Barlow"/>
                <a:ea typeface="Barlow"/>
                <a:cs typeface="Barlow"/>
                <a:sym typeface="Barlow"/>
              </a:rPr>
              <a:t>P</a:t>
            </a:r>
            <a:r>
              <a:rPr lang="en" sz="2000">
                <a:solidFill>
                  <a:srgbClr val="393F44"/>
                </a:solidFill>
                <a:latin typeface="Barlow"/>
                <a:ea typeface="Barlow"/>
                <a:cs typeface="Barlow"/>
                <a:sym typeface="Barlow"/>
              </a:rPr>
              <a:t>enalize grammatical edits that are correct but not in the gold standard  and over-identifying “errors” </a:t>
            </a:r>
            <a:endParaRPr sz="2000">
              <a:solidFill>
                <a:srgbClr val="393F44"/>
              </a:solidFill>
              <a:latin typeface="Barlow"/>
              <a:ea typeface="Barlow"/>
              <a:cs typeface="Barlow"/>
              <a:sym typeface="Barlow"/>
            </a:endParaRPr>
          </a:p>
          <a:p>
            <a:pPr indent="0" lvl="0" marL="457200" rtl="0" algn="l">
              <a:spcBef>
                <a:spcPts val="600"/>
              </a:spcBef>
              <a:spcAft>
                <a:spcPts val="0"/>
              </a:spcAft>
              <a:buNone/>
            </a:pPr>
            <a:r>
              <a:rPr lang="en" sz="1400">
                <a:solidFill>
                  <a:srgbClr val="393F44"/>
                </a:solidFill>
                <a:latin typeface="Barlow"/>
                <a:ea typeface="Barlow"/>
                <a:cs typeface="Barlow"/>
                <a:sym typeface="Barlow"/>
              </a:rPr>
              <a:t>(Napoles, Sakaguchi &amp; Tetreault, 2016)</a:t>
            </a:r>
            <a:endParaRPr sz="14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82"/>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40" name="Google Shape;740;p82"/>
          <p:cNvSpPr txBox="1"/>
          <p:nvPr>
            <p:ph idx="4294967295" type="title"/>
          </p:nvPr>
        </p:nvSpPr>
        <p:spPr>
          <a:xfrm>
            <a:off x="354475" y="37450"/>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Classroom Challenges</a:t>
            </a:r>
            <a:endParaRPr>
              <a:solidFill>
                <a:srgbClr val="FFFFFF"/>
              </a:solidFill>
            </a:endParaRPr>
          </a:p>
        </p:txBody>
      </p:sp>
      <p:pic>
        <p:nvPicPr>
          <p:cNvPr id="741" name="Google Shape;741;p82"/>
          <p:cNvPicPr preferRelativeResize="0"/>
          <p:nvPr/>
        </p:nvPicPr>
        <p:blipFill>
          <a:blip r:embed="rId3">
            <a:alphaModFix/>
          </a:blip>
          <a:stretch>
            <a:fillRect/>
          </a:stretch>
        </p:blipFill>
        <p:spPr>
          <a:xfrm>
            <a:off x="1874312" y="1047251"/>
            <a:ext cx="2625877" cy="1723781"/>
          </a:xfrm>
          <a:prstGeom prst="rect">
            <a:avLst/>
          </a:prstGeom>
          <a:noFill/>
          <a:ln>
            <a:noFill/>
          </a:ln>
        </p:spPr>
      </p:pic>
      <p:pic>
        <p:nvPicPr>
          <p:cNvPr id="742" name="Google Shape;742;p82"/>
          <p:cNvPicPr preferRelativeResize="0"/>
          <p:nvPr/>
        </p:nvPicPr>
        <p:blipFill>
          <a:blip r:embed="rId4">
            <a:alphaModFix/>
          </a:blip>
          <a:stretch>
            <a:fillRect/>
          </a:stretch>
        </p:blipFill>
        <p:spPr>
          <a:xfrm>
            <a:off x="4643821" y="1047250"/>
            <a:ext cx="2625866" cy="1724915"/>
          </a:xfrm>
          <a:prstGeom prst="rect">
            <a:avLst/>
          </a:prstGeom>
          <a:noFill/>
          <a:ln>
            <a:noFill/>
          </a:ln>
        </p:spPr>
      </p:pic>
      <p:pic>
        <p:nvPicPr>
          <p:cNvPr id="743" name="Google Shape;743;p82"/>
          <p:cNvPicPr preferRelativeResize="0"/>
          <p:nvPr/>
        </p:nvPicPr>
        <p:blipFill>
          <a:blip r:embed="rId5">
            <a:alphaModFix/>
          </a:blip>
          <a:stretch>
            <a:fillRect/>
          </a:stretch>
        </p:blipFill>
        <p:spPr>
          <a:xfrm>
            <a:off x="1874312" y="2963284"/>
            <a:ext cx="2625866" cy="1724915"/>
          </a:xfrm>
          <a:prstGeom prst="rect">
            <a:avLst/>
          </a:prstGeom>
          <a:noFill/>
          <a:ln>
            <a:noFill/>
          </a:ln>
        </p:spPr>
      </p:pic>
      <p:pic>
        <p:nvPicPr>
          <p:cNvPr id="744" name="Google Shape;744;p82"/>
          <p:cNvPicPr preferRelativeResize="0"/>
          <p:nvPr/>
        </p:nvPicPr>
        <p:blipFill>
          <a:blip r:embed="rId6">
            <a:alphaModFix/>
          </a:blip>
          <a:stretch>
            <a:fillRect/>
          </a:stretch>
        </p:blipFill>
        <p:spPr>
          <a:xfrm>
            <a:off x="4643821" y="2964409"/>
            <a:ext cx="2625865" cy="172836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83"/>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50" name="Google Shape;750;p83"/>
          <p:cNvSpPr txBox="1"/>
          <p:nvPr>
            <p:ph idx="4294967295" type="title"/>
          </p:nvPr>
        </p:nvSpPr>
        <p:spPr>
          <a:xfrm>
            <a:off x="457200" y="378850"/>
            <a:ext cx="7653600" cy="689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Editing Assistance Mini-Study </a:t>
            </a:r>
            <a:r>
              <a:rPr lang="en" sz="1400">
                <a:solidFill>
                  <a:srgbClr val="FFFFFF"/>
                </a:solidFill>
              </a:rPr>
              <a:t>(April 2019)</a:t>
            </a:r>
            <a:endParaRPr sz="1400">
              <a:solidFill>
                <a:srgbClr val="FFFFFF"/>
              </a:solidFill>
            </a:endParaRPr>
          </a:p>
        </p:txBody>
      </p:sp>
      <p:grpSp>
        <p:nvGrpSpPr>
          <p:cNvPr id="751" name="Google Shape;751;p83"/>
          <p:cNvGrpSpPr/>
          <p:nvPr/>
        </p:nvGrpSpPr>
        <p:grpSpPr>
          <a:xfrm>
            <a:off x="2390248" y="1280228"/>
            <a:ext cx="2950931" cy="3353764"/>
            <a:chOff x="3071457" y="2013875"/>
            <a:chExt cx="1944600" cy="1569600"/>
          </a:xfrm>
        </p:grpSpPr>
        <p:sp>
          <p:nvSpPr>
            <p:cNvPr id="752" name="Google Shape;752;p83"/>
            <p:cNvSpPr/>
            <p:nvPr/>
          </p:nvSpPr>
          <p:spPr>
            <a:xfrm flipH="1" rot="10800000">
              <a:off x="3071457" y="2013875"/>
              <a:ext cx="1944600" cy="1569600"/>
            </a:xfrm>
            <a:prstGeom prst="round2DiagRect">
              <a:avLst>
                <a:gd fmla="val 0" name="adj1"/>
                <a:gd fmla="val 17764" name="adj2"/>
              </a:avLst>
            </a:prstGeom>
            <a:solidFill>
              <a:srgbClr val="4141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p>
          </p:txBody>
        </p:sp>
        <p:sp>
          <p:nvSpPr>
            <p:cNvPr id="753" name="Google Shape;753;p83"/>
            <p:cNvSpPr txBox="1"/>
            <p:nvPr/>
          </p:nvSpPr>
          <p:spPr>
            <a:xfrm>
              <a:off x="3317977" y="2099466"/>
              <a:ext cx="14517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Roboto"/>
                  <a:ea typeface="Roboto"/>
                  <a:cs typeface="Roboto"/>
                  <a:sym typeface="Roboto"/>
                </a:rPr>
                <a:t>Editing Assistance Programs</a:t>
              </a:r>
              <a:endParaRPr sz="1800">
                <a:solidFill>
                  <a:srgbClr val="FFFFFF"/>
                </a:solidFill>
                <a:latin typeface="Roboto"/>
                <a:ea typeface="Roboto"/>
                <a:cs typeface="Roboto"/>
                <a:sym typeface="Roboto"/>
              </a:endParaRPr>
            </a:p>
          </p:txBody>
        </p:sp>
        <p:sp>
          <p:nvSpPr>
            <p:cNvPr id="754" name="Google Shape;754;p83"/>
            <p:cNvSpPr txBox="1"/>
            <p:nvPr/>
          </p:nvSpPr>
          <p:spPr>
            <a:xfrm>
              <a:off x="3316104" y="2479218"/>
              <a:ext cx="1451700" cy="74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FFFFFF"/>
                  </a:solidFill>
                  <a:latin typeface="Roboto"/>
                  <a:ea typeface="Roboto"/>
                  <a:cs typeface="Roboto"/>
                  <a:sym typeface="Roboto"/>
                </a:rPr>
                <a:t>Grammarly, Ginger, MS Word, and Google Docs </a:t>
              </a:r>
              <a:endParaRPr sz="1800">
                <a:solidFill>
                  <a:srgbClr val="FFFFFF"/>
                </a:solidFill>
                <a:latin typeface="Roboto"/>
                <a:ea typeface="Roboto"/>
                <a:cs typeface="Roboto"/>
                <a:sym typeface="Roboto"/>
              </a:endParaRPr>
            </a:p>
            <a:p>
              <a:pPr indent="0" lvl="0" marL="0" rtl="0" algn="l">
                <a:lnSpc>
                  <a:spcPct val="115000"/>
                </a:lnSpc>
                <a:spcBef>
                  <a:spcPts val="1600"/>
                </a:spcBef>
                <a:spcAft>
                  <a:spcPts val="1600"/>
                </a:spcAft>
                <a:buNone/>
              </a:pPr>
              <a:r>
                <a:rPr lang="en" sz="1800">
                  <a:solidFill>
                    <a:srgbClr val="FFFFFF"/>
                  </a:solidFill>
                  <a:latin typeface="Roboto"/>
                  <a:ea typeface="Roboto"/>
                  <a:cs typeface="Roboto"/>
                  <a:sym typeface="Roboto"/>
                </a:rPr>
                <a:t>Compared to human raters </a:t>
              </a:r>
              <a:endParaRPr sz="1800">
                <a:solidFill>
                  <a:srgbClr val="FFFFFF"/>
                </a:solidFill>
                <a:latin typeface="Roboto"/>
                <a:ea typeface="Roboto"/>
                <a:cs typeface="Roboto"/>
                <a:sym typeface="Roboto"/>
              </a:endParaRPr>
            </a:p>
          </p:txBody>
        </p:sp>
      </p:grpSp>
      <p:grpSp>
        <p:nvGrpSpPr>
          <p:cNvPr id="755" name="Google Shape;755;p83"/>
          <p:cNvGrpSpPr/>
          <p:nvPr/>
        </p:nvGrpSpPr>
        <p:grpSpPr>
          <a:xfrm>
            <a:off x="674432" y="1280289"/>
            <a:ext cx="1725055" cy="3354078"/>
            <a:chOff x="1126863" y="2013875"/>
            <a:chExt cx="1944600" cy="1569600"/>
          </a:xfrm>
        </p:grpSpPr>
        <p:sp>
          <p:nvSpPr>
            <p:cNvPr id="756" name="Google Shape;756;p83"/>
            <p:cNvSpPr/>
            <p:nvPr/>
          </p:nvSpPr>
          <p:spPr>
            <a:xfrm>
              <a:off x="1126863" y="2013875"/>
              <a:ext cx="1944600" cy="1569600"/>
            </a:xfrm>
            <a:prstGeom prst="round2DiagRect">
              <a:avLst>
                <a:gd fmla="val 0" name="adj1"/>
                <a:gd fmla="val 17764" name="adj2"/>
              </a:avLst>
            </a:prstGeom>
            <a:solidFill>
              <a:srgbClr val="505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p>
          </p:txBody>
        </p:sp>
        <p:sp>
          <p:nvSpPr>
            <p:cNvPr id="757" name="Google Shape;757;p83"/>
            <p:cNvSpPr txBox="1"/>
            <p:nvPr/>
          </p:nvSpPr>
          <p:spPr>
            <a:xfrm>
              <a:off x="1351632" y="2106359"/>
              <a:ext cx="1451700" cy="19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Roboto"/>
                  <a:ea typeface="Roboto"/>
                  <a:cs typeface="Roboto"/>
                  <a:sym typeface="Roboto"/>
                </a:rPr>
                <a:t>Sentences</a:t>
              </a:r>
              <a:endParaRPr sz="1800">
                <a:solidFill>
                  <a:srgbClr val="FFFFFF"/>
                </a:solidFill>
                <a:latin typeface="Roboto"/>
                <a:ea typeface="Roboto"/>
                <a:cs typeface="Roboto"/>
                <a:sym typeface="Roboto"/>
              </a:endParaRPr>
            </a:p>
          </p:txBody>
        </p:sp>
        <p:sp>
          <p:nvSpPr>
            <p:cNvPr id="758" name="Google Shape;758;p83"/>
            <p:cNvSpPr txBox="1"/>
            <p:nvPr/>
          </p:nvSpPr>
          <p:spPr>
            <a:xfrm>
              <a:off x="1351632" y="2381591"/>
              <a:ext cx="1451700" cy="8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rgbClr val="FFFFFF"/>
                  </a:solidFill>
                  <a:latin typeface="Roboto"/>
                  <a:ea typeface="Roboto"/>
                  <a:cs typeface="Roboto"/>
                  <a:sym typeface="Roboto"/>
                </a:rPr>
                <a:t>Written by ELL students as part of a larger study</a:t>
              </a:r>
              <a:endParaRPr sz="1800">
                <a:solidFill>
                  <a:srgbClr val="FFFFFF"/>
                </a:solidFill>
                <a:latin typeface="Roboto"/>
                <a:ea typeface="Roboto"/>
                <a:cs typeface="Roboto"/>
                <a:sym typeface="Roboto"/>
              </a:endParaRPr>
            </a:p>
          </p:txBody>
        </p:sp>
      </p:grpSp>
      <p:grpSp>
        <p:nvGrpSpPr>
          <p:cNvPr id="759" name="Google Shape;759;p83"/>
          <p:cNvGrpSpPr/>
          <p:nvPr/>
        </p:nvGrpSpPr>
        <p:grpSpPr>
          <a:xfrm>
            <a:off x="5337748" y="1280303"/>
            <a:ext cx="3107142" cy="3314210"/>
            <a:chOff x="5015938" y="2013875"/>
            <a:chExt cx="3001200" cy="1569600"/>
          </a:xfrm>
        </p:grpSpPr>
        <p:sp>
          <p:nvSpPr>
            <p:cNvPr id="760" name="Google Shape;760;p83"/>
            <p:cNvSpPr/>
            <p:nvPr/>
          </p:nvSpPr>
          <p:spPr>
            <a:xfrm>
              <a:off x="5015938" y="2013875"/>
              <a:ext cx="3001200" cy="1569600"/>
            </a:xfrm>
            <a:prstGeom prst="round2DiagRect">
              <a:avLst>
                <a:gd fmla="val 0" name="adj1"/>
                <a:gd fmla="val 17764" name="adj2"/>
              </a:avLst>
            </a:prstGeom>
            <a:solidFill>
              <a:srgbClr val="2F2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
          <p:nvSpPr>
            <p:cNvPr id="761" name="Google Shape;761;p83"/>
            <p:cNvSpPr txBox="1"/>
            <p:nvPr/>
          </p:nvSpPr>
          <p:spPr>
            <a:xfrm>
              <a:off x="5360236" y="2103857"/>
              <a:ext cx="25155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Roboto"/>
                  <a:ea typeface="Roboto"/>
                  <a:cs typeface="Roboto"/>
                  <a:sym typeface="Roboto"/>
                </a:rPr>
                <a:t>Compare Effectiveness</a:t>
              </a:r>
              <a:endParaRPr sz="1800">
                <a:solidFill>
                  <a:srgbClr val="FFFFFF"/>
                </a:solidFill>
                <a:latin typeface="Roboto"/>
                <a:ea typeface="Roboto"/>
                <a:cs typeface="Roboto"/>
                <a:sym typeface="Roboto"/>
              </a:endParaRPr>
            </a:p>
          </p:txBody>
        </p:sp>
        <p:sp>
          <p:nvSpPr>
            <p:cNvPr id="762" name="Google Shape;762;p83"/>
            <p:cNvSpPr txBox="1"/>
            <p:nvPr/>
          </p:nvSpPr>
          <p:spPr>
            <a:xfrm>
              <a:off x="5360212" y="2346612"/>
              <a:ext cx="2417100" cy="88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FFFFFF"/>
                  </a:solidFill>
                  <a:latin typeface="Roboto"/>
                  <a:ea typeface="Roboto"/>
                  <a:cs typeface="Roboto"/>
                  <a:sym typeface="Roboto"/>
                </a:rPr>
                <a:t>Grammarly caught the most errors by far, however the humans were still far superior    </a:t>
              </a:r>
              <a:endParaRPr sz="1800">
                <a:solidFill>
                  <a:srgbClr val="FFFFFF"/>
                </a:solidFill>
                <a:latin typeface="Roboto"/>
                <a:ea typeface="Roboto"/>
                <a:cs typeface="Roboto"/>
                <a:sym typeface="Roboto"/>
              </a:endParaRPr>
            </a:p>
            <a:p>
              <a:pPr indent="0" lvl="0" marL="0" rtl="0" algn="l">
                <a:lnSpc>
                  <a:spcPct val="115000"/>
                </a:lnSpc>
                <a:spcBef>
                  <a:spcPts val="1600"/>
                </a:spcBef>
                <a:spcAft>
                  <a:spcPts val="1600"/>
                </a:spcAft>
                <a:buNone/>
              </a:pPr>
              <a:r>
                <a:rPr lang="en" sz="1800">
                  <a:solidFill>
                    <a:srgbClr val="FFFFFF"/>
                  </a:solidFill>
                  <a:latin typeface="Roboto"/>
                  <a:ea typeface="Roboto"/>
                  <a:cs typeface="Roboto"/>
                  <a:sym typeface="Roboto"/>
                </a:rPr>
                <a:t>Ginger made the most incorrect corrections </a:t>
              </a:r>
              <a:endParaRPr sz="1800">
                <a:solidFill>
                  <a:srgbClr val="FFFFFF"/>
                </a:solidFill>
                <a:latin typeface="Roboto"/>
                <a:ea typeface="Roboto"/>
                <a:cs typeface="Roboto"/>
                <a:sym typeface="Roboto"/>
              </a:endParaRPr>
            </a:p>
          </p:txBody>
        </p:sp>
      </p:grpSp>
      <p:grpSp>
        <p:nvGrpSpPr>
          <p:cNvPr id="763" name="Google Shape;763;p83"/>
          <p:cNvGrpSpPr/>
          <p:nvPr/>
        </p:nvGrpSpPr>
        <p:grpSpPr>
          <a:xfrm>
            <a:off x="5206984" y="2880070"/>
            <a:ext cx="261571" cy="260379"/>
            <a:chOff x="4858109" y="2631368"/>
            <a:chExt cx="316442" cy="315000"/>
          </a:xfrm>
        </p:grpSpPr>
        <p:sp>
          <p:nvSpPr>
            <p:cNvPr id="764" name="Google Shape;764;p83"/>
            <p:cNvSpPr/>
            <p:nvPr/>
          </p:nvSpPr>
          <p:spPr>
            <a:xfrm>
              <a:off x="4859551" y="2631368"/>
              <a:ext cx="315000" cy="3150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83"/>
            <p:cNvSpPr/>
            <p:nvPr/>
          </p:nvSpPr>
          <p:spPr>
            <a:xfrm>
              <a:off x="4858109" y="2739300"/>
              <a:ext cx="239100" cy="99000"/>
            </a:xfrm>
            <a:prstGeom prst="rightArrow">
              <a:avLst>
                <a:gd fmla="val 32020" name="adj1"/>
                <a:gd fmla="val 66970" name="adj2"/>
              </a:avLst>
            </a:prstGeom>
            <a:solidFill>
              <a:srgbClr val="4141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br>
                <a:rPr lang="en"/>
              </a:br>
              <a:endParaRPr/>
            </a:p>
          </p:txBody>
        </p:sp>
      </p:grpSp>
      <p:grpSp>
        <p:nvGrpSpPr>
          <p:cNvPr id="766" name="Google Shape;766;p83"/>
          <p:cNvGrpSpPr/>
          <p:nvPr/>
        </p:nvGrpSpPr>
        <p:grpSpPr>
          <a:xfrm>
            <a:off x="2272178" y="2807233"/>
            <a:ext cx="260366" cy="260366"/>
            <a:chOff x="3157188" y="909150"/>
            <a:chExt cx="470400" cy="470400"/>
          </a:xfrm>
        </p:grpSpPr>
        <p:sp>
          <p:nvSpPr>
            <p:cNvPr id="767" name="Google Shape;767;p83"/>
            <p:cNvSpPr/>
            <p:nvPr/>
          </p:nvSpPr>
          <p:spPr>
            <a:xfrm>
              <a:off x="3157188" y="909150"/>
              <a:ext cx="470400" cy="470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83"/>
            <p:cNvSpPr/>
            <p:nvPr/>
          </p:nvSpPr>
          <p:spPr>
            <a:xfrm>
              <a:off x="3243138" y="995100"/>
              <a:ext cx="298500" cy="298500"/>
            </a:xfrm>
            <a:prstGeom prst="mathPlus">
              <a:avLst>
                <a:gd fmla="val 9900" name="adj1"/>
              </a:avLst>
            </a:prstGeom>
            <a:solidFill>
              <a:srgbClr val="505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463BD"/>
        </a:solidFill>
      </p:bgPr>
    </p:bg>
    <p:spTree>
      <p:nvGrpSpPr>
        <p:cNvPr id="321" name="Shape 321"/>
        <p:cNvGrpSpPr/>
        <p:nvPr/>
      </p:nvGrpSpPr>
      <p:grpSpPr>
        <a:xfrm>
          <a:off x="0" y="0"/>
          <a:ext cx="0" cy="0"/>
          <a:chOff x="0" y="0"/>
          <a:chExt cx="0" cy="0"/>
        </a:xfrm>
      </p:grpSpPr>
      <p:sp>
        <p:nvSpPr>
          <p:cNvPr id="322" name="Google Shape;322;p30"/>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23" name="Google Shape;323;p30"/>
          <p:cNvPicPr preferRelativeResize="0"/>
          <p:nvPr/>
        </p:nvPicPr>
        <p:blipFill>
          <a:blip r:embed="rId3">
            <a:alphaModFix/>
          </a:blip>
          <a:stretch>
            <a:fillRect/>
          </a:stretch>
        </p:blipFill>
        <p:spPr>
          <a:xfrm>
            <a:off x="827138" y="-115887"/>
            <a:ext cx="7489724" cy="5070475"/>
          </a:xfrm>
          <a:prstGeom prst="rect">
            <a:avLst/>
          </a:prstGeom>
          <a:noFill/>
          <a:ln>
            <a:noFill/>
          </a:ln>
        </p:spPr>
      </p:pic>
      <p:sp>
        <p:nvSpPr>
          <p:cNvPr id="324" name="Google Shape;324;p30"/>
          <p:cNvSpPr txBox="1"/>
          <p:nvPr/>
        </p:nvSpPr>
        <p:spPr>
          <a:xfrm>
            <a:off x="7494800" y="4529125"/>
            <a:ext cx="1970700" cy="83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lang="en" sz="1200">
                <a:solidFill>
                  <a:srgbClr val="FFFFFF"/>
                </a:solidFill>
              </a:rPr>
              <a:t>(Stanovich, 1986) </a:t>
            </a:r>
            <a:endParaRPr b="0" i="0" sz="1200" u="none" cap="none" strike="noStrike">
              <a:solidFill>
                <a:srgbClr val="FFFFFF"/>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84"/>
          <p:cNvSpPr txBox="1"/>
          <p:nvPr>
            <p:ph idx="12" type="sldNum"/>
          </p:nvPr>
        </p:nvSpPr>
        <p:spPr>
          <a:xfrm>
            <a:off x="4116400" y="4807500"/>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74" name="Google Shape;774;p84"/>
          <p:cNvSpPr txBox="1"/>
          <p:nvPr>
            <p:ph idx="1" type="body"/>
          </p:nvPr>
        </p:nvSpPr>
        <p:spPr>
          <a:xfrm>
            <a:off x="2848484" y="825425"/>
            <a:ext cx="3447000" cy="3492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None/>
            </a:pPr>
            <a:r>
              <a:rPr lang="en"/>
              <a:t>The brid is sing.</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85"/>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780" name="Google Shape;780;p85"/>
          <p:cNvPicPr preferRelativeResize="0"/>
          <p:nvPr/>
        </p:nvPicPr>
        <p:blipFill>
          <a:blip r:embed="rId3">
            <a:alphaModFix/>
          </a:blip>
          <a:stretch>
            <a:fillRect/>
          </a:stretch>
        </p:blipFill>
        <p:spPr>
          <a:xfrm>
            <a:off x="1277850" y="317450"/>
            <a:ext cx="3661625" cy="1834923"/>
          </a:xfrm>
          <a:prstGeom prst="rect">
            <a:avLst/>
          </a:prstGeom>
          <a:noFill/>
          <a:ln>
            <a:noFill/>
          </a:ln>
        </p:spPr>
      </p:pic>
      <p:pic>
        <p:nvPicPr>
          <p:cNvPr id="781" name="Google Shape;781;p85"/>
          <p:cNvPicPr preferRelativeResize="0"/>
          <p:nvPr/>
        </p:nvPicPr>
        <p:blipFill rotWithShape="1">
          <a:blip r:embed="rId4">
            <a:alphaModFix/>
          </a:blip>
          <a:srcRect b="0" l="0" r="75380" t="0"/>
          <a:stretch/>
        </p:blipFill>
        <p:spPr>
          <a:xfrm>
            <a:off x="290547" y="317450"/>
            <a:ext cx="911100" cy="861402"/>
          </a:xfrm>
          <a:prstGeom prst="rect">
            <a:avLst/>
          </a:prstGeom>
          <a:noFill/>
          <a:ln>
            <a:noFill/>
          </a:ln>
        </p:spPr>
      </p:pic>
      <p:pic>
        <p:nvPicPr>
          <p:cNvPr id="782" name="Google Shape;782;p85"/>
          <p:cNvPicPr preferRelativeResize="0"/>
          <p:nvPr/>
        </p:nvPicPr>
        <p:blipFill rotWithShape="1">
          <a:blip r:embed="rId5">
            <a:alphaModFix/>
          </a:blip>
          <a:srcRect b="0" l="0" r="64406" t="0"/>
          <a:stretch/>
        </p:blipFill>
        <p:spPr>
          <a:xfrm>
            <a:off x="5029363" y="334050"/>
            <a:ext cx="911100" cy="895911"/>
          </a:xfrm>
          <a:prstGeom prst="rect">
            <a:avLst/>
          </a:prstGeom>
          <a:noFill/>
          <a:ln>
            <a:noFill/>
          </a:ln>
        </p:spPr>
      </p:pic>
      <p:pic>
        <p:nvPicPr>
          <p:cNvPr id="783" name="Google Shape;783;p85"/>
          <p:cNvPicPr preferRelativeResize="0"/>
          <p:nvPr/>
        </p:nvPicPr>
        <p:blipFill>
          <a:blip r:embed="rId6">
            <a:alphaModFix/>
          </a:blip>
          <a:stretch>
            <a:fillRect/>
          </a:stretch>
        </p:blipFill>
        <p:spPr>
          <a:xfrm>
            <a:off x="6030351" y="334050"/>
            <a:ext cx="2758673" cy="861400"/>
          </a:xfrm>
          <a:prstGeom prst="rect">
            <a:avLst/>
          </a:prstGeom>
          <a:noFill/>
          <a:ln>
            <a:noFill/>
          </a:ln>
        </p:spPr>
      </p:pic>
      <p:pic>
        <p:nvPicPr>
          <p:cNvPr id="784" name="Google Shape;784;p85"/>
          <p:cNvPicPr preferRelativeResize="0"/>
          <p:nvPr/>
        </p:nvPicPr>
        <p:blipFill>
          <a:blip r:embed="rId7">
            <a:alphaModFix/>
          </a:blip>
          <a:stretch>
            <a:fillRect/>
          </a:stretch>
        </p:blipFill>
        <p:spPr>
          <a:xfrm>
            <a:off x="5779125" y="1343025"/>
            <a:ext cx="3000375" cy="2457450"/>
          </a:xfrm>
          <a:prstGeom prst="rect">
            <a:avLst/>
          </a:prstGeom>
          <a:noFill/>
          <a:ln>
            <a:noFill/>
          </a:ln>
        </p:spPr>
      </p:pic>
      <p:pic>
        <p:nvPicPr>
          <p:cNvPr id="785" name="Google Shape;785;p85"/>
          <p:cNvPicPr preferRelativeResize="0"/>
          <p:nvPr/>
        </p:nvPicPr>
        <p:blipFill>
          <a:blip r:embed="rId8">
            <a:alphaModFix/>
          </a:blip>
          <a:stretch>
            <a:fillRect/>
          </a:stretch>
        </p:blipFill>
        <p:spPr>
          <a:xfrm>
            <a:off x="5845800" y="3194675"/>
            <a:ext cx="2867025" cy="1612705"/>
          </a:xfrm>
          <a:prstGeom prst="rect">
            <a:avLst/>
          </a:prstGeom>
          <a:noFill/>
          <a:ln>
            <a:noFill/>
          </a:ln>
        </p:spPr>
      </p:pic>
      <p:pic>
        <p:nvPicPr>
          <p:cNvPr id="786" name="Google Shape;786;p85"/>
          <p:cNvPicPr preferRelativeResize="0"/>
          <p:nvPr/>
        </p:nvPicPr>
        <p:blipFill>
          <a:blip r:embed="rId9">
            <a:alphaModFix/>
          </a:blip>
          <a:stretch>
            <a:fillRect/>
          </a:stretch>
        </p:blipFill>
        <p:spPr>
          <a:xfrm>
            <a:off x="1277850" y="2488400"/>
            <a:ext cx="3000375" cy="1714497"/>
          </a:xfrm>
          <a:prstGeom prst="rect">
            <a:avLst/>
          </a:prstGeom>
          <a:noFill/>
          <a:ln>
            <a:noFill/>
          </a:ln>
        </p:spPr>
      </p:pic>
      <p:pic>
        <p:nvPicPr>
          <p:cNvPr id="787" name="Google Shape;787;p85"/>
          <p:cNvPicPr preferRelativeResize="0"/>
          <p:nvPr/>
        </p:nvPicPr>
        <p:blipFill>
          <a:blip r:embed="rId10">
            <a:alphaModFix/>
          </a:blip>
          <a:stretch>
            <a:fillRect/>
          </a:stretch>
        </p:blipFill>
        <p:spPr>
          <a:xfrm>
            <a:off x="290550" y="2660725"/>
            <a:ext cx="911100" cy="911100"/>
          </a:xfrm>
          <a:prstGeom prst="rect">
            <a:avLst/>
          </a:prstGeom>
          <a:noFill/>
          <a:ln>
            <a:noFill/>
          </a:ln>
        </p:spPr>
      </p:pic>
      <p:pic>
        <p:nvPicPr>
          <p:cNvPr id="788" name="Google Shape;788;p85"/>
          <p:cNvPicPr preferRelativeResize="0"/>
          <p:nvPr/>
        </p:nvPicPr>
        <p:blipFill rotWithShape="1">
          <a:blip r:embed="rId11">
            <a:alphaModFix/>
          </a:blip>
          <a:srcRect b="0" l="24834" r="24617" t="0"/>
          <a:stretch/>
        </p:blipFill>
        <p:spPr>
          <a:xfrm>
            <a:off x="4814753" y="2515425"/>
            <a:ext cx="911100" cy="120169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86"/>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794" name="Google Shape;794;p86"/>
          <p:cNvPicPr preferRelativeResize="0"/>
          <p:nvPr/>
        </p:nvPicPr>
        <p:blipFill>
          <a:blip r:embed="rId3">
            <a:alphaModFix/>
          </a:blip>
          <a:stretch>
            <a:fillRect/>
          </a:stretch>
        </p:blipFill>
        <p:spPr>
          <a:xfrm>
            <a:off x="892900" y="1019025"/>
            <a:ext cx="7326101" cy="1951775"/>
          </a:xfrm>
          <a:prstGeom prst="rect">
            <a:avLst/>
          </a:prstGeom>
          <a:noFill/>
          <a:ln>
            <a:noFill/>
          </a:ln>
        </p:spPr>
      </p:pic>
      <p:pic>
        <p:nvPicPr>
          <p:cNvPr id="795" name="Google Shape;795;p86"/>
          <p:cNvPicPr preferRelativeResize="0"/>
          <p:nvPr/>
        </p:nvPicPr>
        <p:blipFill>
          <a:blip r:embed="rId4">
            <a:alphaModFix/>
          </a:blip>
          <a:stretch>
            <a:fillRect/>
          </a:stretch>
        </p:blipFill>
        <p:spPr>
          <a:xfrm>
            <a:off x="892900" y="3174438"/>
            <a:ext cx="7326101" cy="1276512"/>
          </a:xfrm>
          <a:prstGeom prst="rect">
            <a:avLst/>
          </a:prstGeom>
          <a:noFill/>
          <a:ln>
            <a:noFill/>
          </a:ln>
        </p:spPr>
      </p:pic>
      <p:sp>
        <p:nvSpPr>
          <p:cNvPr id="796" name="Google Shape;796;p86"/>
          <p:cNvSpPr txBox="1"/>
          <p:nvPr>
            <p:ph idx="4294967295" type="ctrTitle"/>
          </p:nvPr>
        </p:nvSpPr>
        <p:spPr>
          <a:xfrm>
            <a:off x="439025" y="359825"/>
            <a:ext cx="2676300" cy="601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Ginger</a:t>
            </a:r>
            <a:endParaRPr>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87"/>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802" name="Google Shape;802;p87"/>
          <p:cNvGrpSpPr/>
          <p:nvPr/>
        </p:nvGrpSpPr>
        <p:grpSpPr>
          <a:xfrm>
            <a:off x="928325" y="550525"/>
            <a:ext cx="7287325" cy="4042450"/>
            <a:chOff x="928325" y="550525"/>
            <a:chExt cx="7287325" cy="4042450"/>
          </a:xfrm>
        </p:grpSpPr>
        <p:grpSp>
          <p:nvGrpSpPr>
            <p:cNvPr id="803" name="Google Shape;803;p87"/>
            <p:cNvGrpSpPr/>
            <p:nvPr/>
          </p:nvGrpSpPr>
          <p:grpSpPr>
            <a:xfrm>
              <a:off x="928325" y="550525"/>
              <a:ext cx="7287325" cy="4042450"/>
              <a:chOff x="928325" y="550525"/>
              <a:chExt cx="7287325" cy="4042450"/>
            </a:xfrm>
          </p:grpSpPr>
          <p:pic>
            <p:nvPicPr>
              <p:cNvPr id="804" name="Google Shape;804;p87"/>
              <p:cNvPicPr preferRelativeResize="0"/>
              <p:nvPr/>
            </p:nvPicPr>
            <p:blipFill>
              <a:blip r:embed="rId3">
                <a:alphaModFix/>
              </a:blip>
              <a:stretch>
                <a:fillRect/>
              </a:stretch>
            </p:blipFill>
            <p:spPr>
              <a:xfrm>
                <a:off x="928325" y="550525"/>
                <a:ext cx="7287325" cy="4042450"/>
              </a:xfrm>
              <a:prstGeom prst="rect">
                <a:avLst/>
              </a:prstGeom>
              <a:noFill/>
              <a:ln>
                <a:noFill/>
              </a:ln>
            </p:spPr>
          </p:pic>
          <p:sp>
            <p:nvSpPr>
              <p:cNvPr id="805" name="Google Shape;805;p87"/>
              <p:cNvSpPr/>
              <p:nvPr/>
            </p:nvSpPr>
            <p:spPr>
              <a:xfrm>
                <a:off x="2502738" y="608213"/>
                <a:ext cx="4138500" cy="21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Spelling Errors</a:t>
                </a:r>
                <a:endParaRPr b="1"/>
              </a:p>
            </p:txBody>
          </p:sp>
          <p:sp>
            <p:nvSpPr>
              <p:cNvPr id="806" name="Google Shape;806;p87"/>
              <p:cNvSpPr/>
              <p:nvPr/>
            </p:nvSpPr>
            <p:spPr>
              <a:xfrm>
                <a:off x="2122688" y="3841413"/>
                <a:ext cx="5480400" cy="21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Grammarly	        Ginger	      Microsoft Word	 Google Docs       Humans</a:t>
                </a:r>
                <a:endParaRPr sz="1200"/>
              </a:p>
            </p:txBody>
          </p:sp>
        </p:grpSp>
        <p:sp>
          <p:nvSpPr>
            <p:cNvPr id="807" name="Google Shape;807;p87"/>
            <p:cNvSpPr txBox="1"/>
            <p:nvPr/>
          </p:nvSpPr>
          <p:spPr>
            <a:xfrm>
              <a:off x="1176800" y="1361900"/>
              <a:ext cx="291000" cy="18510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Barlow Light"/>
                <a:ea typeface="Barlow Light"/>
                <a:cs typeface="Barlow Light"/>
                <a:sym typeface="Barlow Light"/>
              </a:endParaRPr>
            </a:p>
          </p:txBody>
        </p:sp>
        <p:sp>
          <p:nvSpPr>
            <p:cNvPr id="808" name="Google Shape;808;p87"/>
            <p:cNvSpPr txBox="1"/>
            <p:nvPr/>
          </p:nvSpPr>
          <p:spPr>
            <a:xfrm rot="-5400000">
              <a:off x="132350" y="2089100"/>
              <a:ext cx="2274300" cy="3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Average Number of Errors</a:t>
              </a:r>
              <a:endParaRPr/>
            </a:p>
          </p:txBody>
        </p:sp>
      </p:grpSp>
      <p:sp>
        <p:nvSpPr>
          <p:cNvPr id="809" name="Google Shape;809;p87"/>
          <p:cNvSpPr txBox="1"/>
          <p:nvPr/>
        </p:nvSpPr>
        <p:spPr>
          <a:xfrm>
            <a:off x="4415575" y="1715100"/>
            <a:ext cx="984300" cy="3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Barlow Light"/>
                <a:ea typeface="Barlow Light"/>
                <a:cs typeface="Barlow Light"/>
                <a:sym typeface="Barlow Light"/>
              </a:rPr>
              <a:t>* </a:t>
            </a:r>
            <a:r>
              <a:rPr i="1" lang="en">
                <a:latin typeface="Barlow Light"/>
                <a:ea typeface="Barlow Light"/>
                <a:cs typeface="Barlow Light"/>
                <a:sym typeface="Barlow Light"/>
              </a:rPr>
              <a:t>p </a:t>
            </a:r>
            <a:r>
              <a:rPr lang="en">
                <a:latin typeface="Barlow Light"/>
                <a:ea typeface="Barlow Light"/>
                <a:cs typeface="Barlow Light"/>
                <a:sym typeface="Barlow Light"/>
              </a:rPr>
              <a:t>&lt; .001</a:t>
            </a:r>
            <a:endParaRPr>
              <a:latin typeface="Barlow Light"/>
              <a:ea typeface="Barlow Light"/>
              <a:cs typeface="Barlow Light"/>
              <a:sym typeface="Barlow Light"/>
            </a:endParaRPr>
          </a:p>
        </p:txBody>
      </p:sp>
      <p:cxnSp>
        <p:nvCxnSpPr>
          <p:cNvPr id="810" name="Google Shape;810;p87"/>
          <p:cNvCxnSpPr/>
          <p:nvPr/>
        </p:nvCxnSpPr>
        <p:spPr>
          <a:xfrm flipH="1" rot="10800000">
            <a:off x="3736675" y="2131050"/>
            <a:ext cx="2193900" cy="16200"/>
          </a:xfrm>
          <a:prstGeom prst="straightConnector1">
            <a:avLst/>
          </a:prstGeom>
          <a:noFill/>
          <a:ln cap="flat" cmpd="sng" w="9525">
            <a:solidFill>
              <a:schemeClr val="dk2"/>
            </a:solidFill>
            <a:prstDash val="solid"/>
            <a:round/>
            <a:headEnd len="med" w="med" type="none"/>
            <a:tailEnd len="med" w="med" type="none"/>
          </a:ln>
        </p:spPr>
      </p:cxnSp>
      <p:cxnSp>
        <p:nvCxnSpPr>
          <p:cNvPr id="811" name="Google Shape;811;p87"/>
          <p:cNvCxnSpPr/>
          <p:nvPr/>
        </p:nvCxnSpPr>
        <p:spPr>
          <a:xfrm>
            <a:off x="5923625" y="2123025"/>
            <a:ext cx="26400" cy="661200"/>
          </a:xfrm>
          <a:prstGeom prst="straightConnector1">
            <a:avLst/>
          </a:prstGeom>
          <a:noFill/>
          <a:ln cap="flat" cmpd="sng" w="9525">
            <a:solidFill>
              <a:schemeClr val="dk2"/>
            </a:solidFill>
            <a:prstDash val="solid"/>
            <a:round/>
            <a:headEnd len="med" w="med" type="none"/>
            <a:tailEnd len="med" w="med" type="none"/>
          </a:ln>
        </p:spPr>
      </p:cxnSp>
      <p:cxnSp>
        <p:nvCxnSpPr>
          <p:cNvPr id="812" name="Google Shape;812;p87"/>
          <p:cNvCxnSpPr/>
          <p:nvPr/>
        </p:nvCxnSpPr>
        <p:spPr>
          <a:xfrm flipH="1">
            <a:off x="3736525" y="2149450"/>
            <a:ext cx="5400" cy="1122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88"/>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818" name="Google Shape;818;p88"/>
          <p:cNvGrpSpPr/>
          <p:nvPr/>
        </p:nvGrpSpPr>
        <p:grpSpPr>
          <a:xfrm>
            <a:off x="892988" y="508200"/>
            <a:ext cx="7357926" cy="4127075"/>
            <a:chOff x="892988" y="508200"/>
            <a:chExt cx="7357926" cy="4127075"/>
          </a:xfrm>
        </p:grpSpPr>
        <p:pic>
          <p:nvPicPr>
            <p:cNvPr id="819" name="Google Shape;819;p88"/>
            <p:cNvPicPr preferRelativeResize="0"/>
            <p:nvPr/>
          </p:nvPicPr>
          <p:blipFill>
            <a:blip r:embed="rId3">
              <a:alphaModFix/>
            </a:blip>
            <a:stretch>
              <a:fillRect/>
            </a:stretch>
          </p:blipFill>
          <p:spPr>
            <a:xfrm>
              <a:off x="892988" y="508200"/>
              <a:ext cx="7357926" cy="4127075"/>
            </a:xfrm>
            <a:prstGeom prst="rect">
              <a:avLst/>
            </a:prstGeom>
            <a:noFill/>
            <a:ln>
              <a:noFill/>
            </a:ln>
          </p:spPr>
        </p:pic>
        <p:sp>
          <p:nvSpPr>
            <p:cNvPr id="820" name="Google Shape;820;p88"/>
            <p:cNvSpPr/>
            <p:nvPr/>
          </p:nvSpPr>
          <p:spPr>
            <a:xfrm>
              <a:off x="2604963" y="608213"/>
              <a:ext cx="4138500" cy="21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Errors that Change the Meaning of the Text </a:t>
              </a:r>
              <a:endParaRPr b="1"/>
            </a:p>
          </p:txBody>
        </p:sp>
        <p:sp>
          <p:nvSpPr>
            <p:cNvPr id="821" name="Google Shape;821;p88"/>
            <p:cNvSpPr/>
            <p:nvPr/>
          </p:nvSpPr>
          <p:spPr>
            <a:xfrm>
              <a:off x="2241688" y="3841413"/>
              <a:ext cx="5480400" cy="21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Grammarly		   Ginger	        Microsoft Word	Google Docs</a:t>
              </a:r>
              <a:endParaRPr/>
            </a:p>
          </p:txBody>
        </p:sp>
        <p:sp>
          <p:nvSpPr>
            <p:cNvPr id="822" name="Google Shape;822;p88"/>
            <p:cNvSpPr txBox="1"/>
            <p:nvPr/>
          </p:nvSpPr>
          <p:spPr>
            <a:xfrm>
              <a:off x="1176800" y="1361900"/>
              <a:ext cx="291000" cy="18510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Barlow Light"/>
                <a:ea typeface="Barlow Light"/>
                <a:cs typeface="Barlow Light"/>
                <a:sym typeface="Barlow Light"/>
              </a:endParaRPr>
            </a:p>
          </p:txBody>
        </p:sp>
        <p:sp>
          <p:nvSpPr>
            <p:cNvPr id="823" name="Google Shape;823;p88"/>
            <p:cNvSpPr txBox="1"/>
            <p:nvPr/>
          </p:nvSpPr>
          <p:spPr>
            <a:xfrm rot="-5400000">
              <a:off x="132350" y="2089100"/>
              <a:ext cx="2274300" cy="3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Average Number of Errors</a:t>
              </a:r>
              <a:endParaRPr/>
            </a:p>
          </p:txBody>
        </p:sp>
      </p:grpSp>
      <p:sp>
        <p:nvSpPr>
          <p:cNvPr id="824" name="Google Shape;824;p88"/>
          <p:cNvSpPr txBox="1"/>
          <p:nvPr/>
        </p:nvSpPr>
        <p:spPr>
          <a:xfrm>
            <a:off x="4309800" y="1053975"/>
            <a:ext cx="984300" cy="3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Barlow Light"/>
                <a:ea typeface="Barlow Light"/>
                <a:cs typeface="Barlow Light"/>
                <a:sym typeface="Barlow Light"/>
              </a:rPr>
              <a:t>* </a:t>
            </a:r>
            <a:r>
              <a:rPr i="1" lang="en">
                <a:latin typeface="Barlow Light"/>
                <a:ea typeface="Barlow Light"/>
                <a:cs typeface="Barlow Light"/>
                <a:sym typeface="Barlow Light"/>
              </a:rPr>
              <a:t>p </a:t>
            </a:r>
            <a:r>
              <a:rPr lang="en">
                <a:latin typeface="Barlow Light"/>
                <a:ea typeface="Barlow Light"/>
                <a:cs typeface="Barlow Light"/>
                <a:sym typeface="Barlow Light"/>
              </a:rPr>
              <a:t>&lt; .001</a:t>
            </a:r>
            <a:endParaRPr>
              <a:latin typeface="Barlow Light"/>
              <a:ea typeface="Barlow Light"/>
              <a:cs typeface="Barlow Light"/>
              <a:sym typeface="Barlow Light"/>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89"/>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830" name="Google Shape;830;p89"/>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So, what do we know about editing assistance?</a:t>
            </a:r>
            <a:endParaRPr/>
          </a:p>
        </p:txBody>
      </p:sp>
      <p:sp>
        <p:nvSpPr>
          <p:cNvPr id="831" name="Google Shape;831;p89"/>
          <p:cNvSpPr txBox="1"/>
          <p:nvPr>
            <p:ph idx="1" type="body"/>
          </p:nvPr>
        </p:nvSpPr>
        <p:spPr>
          <a:xfrm>
            <a:off x="457200" y="1657350"/>
            <a:ext cx="5138700" cy="3180900"/>
          </a:xfrm>
          <a:prstGeom prst="rect">
            <a:avLst/>
          </a:prstGeom>
        </p:spPr>
        <p:txBody>
          <a:bodyPr anchorCtr="0" anchor="t" bIns="91425" lIns="91425" spcFirstLastPara="1" rIns="91425" wrap="square" tIns="91425">
            <a:noAutofit/>
          </a:bodyPr>
          <a:lstStyle/>
          <a:p>
            <a:pPr indent="-368300" lvl="0" marL="457200" rtl="0" algn="l">
              <a:spcBef>
                <a:spcPts val="600"/>
              </a:spcBef>
              <a:spcAft>
                <a:spcPts val="0"/>
              </a:spcAft>
              <a:buClr>
                <a:schemeClr val="dk1"/>
              </a:buClr>
              <a:buSzPts val="2200"/>
              <a:buChar char="▹"/>
            </a:pPr>
            <a:r>
              <a:rPr lang="en" sz="2200">
                <a:solidFill>
                  <a:schemeClr val="dk1"/>
                </a:solidFill>
              </a:rPr>
              <a:t>Not created equal</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Require strong EF skills</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Not the be-all end-all</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May not pick up really bad spelling errors</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rgbClr val="393F44"/>
                </a:solidFill>
                <a:latin typeface="Barlow"/>
                <a:ea typeface="Barlow"/>
                <a:cs typeface="Barlow"/>
                <a:sym typeface="Barlow"/>
              </a:rPr>
              <a:t>May be more useful for typical users who are not English language learners and do not have a learning disability.</a:t>
            </a:r>
            <a:r>
              <a:rPr lang="en" sz="2200">
                <a:solidFill>
                  <a:schemeClr val="dk1"/>
                </a:solidFill>
              </a:rPr>
              <a:t> </a:t>
            </a:r>
            <a:endParaRPr sz="2200">
              <a:solidFill>
                <a:schemeClr val="dk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90"/>
          <p:cNvSpPr txBox="1"/>
          <p:nvPr>
            <p:ph idx="4294967295" type="title"/>
          </p:nvPr>
        </p:nvSpPr>
        <p:spPr>
          <a:xfrm>
            <a:off x="457200" y="454750"/>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Main Takeaways</a:t>
            </a:r>
            <a:endParaRPr>
              <a:solidFill>
                <a:srgbClr val="FFFFFF"/>
              </a:solidFill>
            </a:endParaRPr>
          </a:p>
        </p:txBody>
      </p:sp>
      <p:sp>
        <p:nvSpPr>
          <p:cNvPr id="837" name="Google Shape;837;p90"/>
          <p:cNvSpPr txBox="1"/>
          <p:nvPr>
            <p:ph idx="4294967295" type="body"/>
          </p:nvPr>
        </p:nvSpPr>
        <p:spPr>
          <a:xfrm>
            <a:off x="457200" y="1456275"/>
            <a:ext cx="1817400" cy="3055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1800">
                <a:latin typeface="Barlow"/>
                <a:ea typeface="Barlow"/>
                <a:cs typeface="Barlow"/>
                <a:sym typeface="Barlow"/>
              </a:rPr>
              <a:t>Typing</a:t>
            </a:r>
            <a:r>
              <a:rPr lang="en" sz="1800"/>
              <a:t> </a:t>
            </a:r>
            <a:endParaRPr sz="1800"/>
          </a:p>
          <a:p>
            <a:pPr indent="0" lvl="0" marL="0" rtl="0" algn="l">
              <a:spcBef>
                <a:spcPts val="600"/>
              </a:spcBef>
              <a:spcAft>
                <a:spcPts val="0"/>
              </a:spcAft>
              <a:buNone/>
            </a:pPr>
            <a:r>
              <a:rPr lang="en" sz="1800"/>
              <a:t>Automaticity and fluency are key, so the more practice students have the better. </a:t>
            </a:r>
            <a:r>
              <a:rPr lang="en" sz="1800">
                <a:highlight>
                  <a:srgbClr val="FFFF00"/>
                </a:highlight>
              </a:rPr>
              <a:t> </a:t>
            </a:r>
            <a:endParaRPr sz="1800">
              <a:highlight>
                <a:srgbClr val="FFFF00"/>
              </a:highlight>
            </a:endParaRPr>
          </a:p>
        </p:txBody>
      </p:sp>
      <p:sp>
        <p:nvSpPr>
          <p:cNvPr id="838" name="Google Shape;838;p90"/>
          <p:cNvSpPr txBox="1"/>
          <p:nvPr>
            <p:ph idx="4294967295" type="body"/>
          </p:nvPr>
        </p:nvSpPr>
        <p:spPr>
          <a:xfrm>
            <a:off x="2525475" y="1456275"/>
            <a:ext cx="1817400" cy="3055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1800">
                <a:latin typeface="Barlow"/>
                <a:ea typeface="Barlow"/>
                <a:cs typeface="Barlow"/>
                <a:sym typeface="Barlow"/>
              </a:rPr>
              <a:t>Voice Recognition </a:t>
            </a:r>
            <a:endParaRPr b="1" sz="1800">
              <a:latin typeface="Barlow"/>
              <a:ea typeface="Barlow"/>
              <a:cs typeface="Barlow"/>
              <a:sym typeface="Barlow"/>
            </a:endParaRPr>
          </a:p>
          <a:p>
            <a:pPr indent="0" lvl="0" marL="0" rtl="0" algn="l">
              <a:spcBef>
                <a:spcPts val="600"/>
              </a:spcBef>
              <a:spcAft>
                <a:spcPts val="0"/>
              </a:spcAft>
              <a:buNone/>
            </a:pPr>
            <a:r>
              <a:rPr lang="en" sz="1800"/>
              <a:t>Greatest research support for </a:t>
            </a:r>
            <a:r>
              <a:rPr lang="en" sz="1800" u="sng"/>
              <a:t>Dragon 15</a:t>
            </a:r>
            <a:r>
              <a:rPr lang="en" sz="1800"/>
              <a:t>, as it makes the least amount of errors.</a:t>
            </a:r>
            <a:endParaRPr sz="1800"/>
          </a:p>
        </p:txBody>
      </p:sp>
      <p:sp>
        <p:nvSpPr>
          <p:cNvPr id="839" name="Google Shape;839;p90"/>
          <p:cNvSpPr txBox="1"/>
          <p:nvPr>
            <p:ph idx="4294967295" type="body"/>
          </p:nvPr>
        </p:nvSpPr>
        <p:spPr>
          <a:xfrm>
            <a:off x="4495600" y="1456275"/>
            <a:ext cx="1989600" cy="3055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1800">
                <a:latin typeface="Barlow"/>
                <a:ea typeface="Barlow"/>
                <a:cs typeface="Barlow"/>
                <a:sym typeface="Barlow"/>
              </a:rPr>
              <a:t>Idea Generation </a:t>
            </a:r>
            <a:endParaRPr b="1" sz="1800">
              <a:latin typeface="Barlow"/>
              <a:ea typeface="Barlow"/>
              <a:cs typeface="Barlow"/>
              <a:sym typeface="Barlow"/>
            </a:endParaRPr>
          </a:p>
          <a:p>
            <a:pPr indent="0" lvl="0" marL="0" rtl="0" algn="l">
              <a:spcBef>
                <a:spcPts val="600"/>
              </a:spcBef>
              <a:spcAft>
                <a:spcPts val="0"/>
              </a:spcAft>
              <a:buNone/>
            </a:pPr>
            <a:r>
              <a:rPr lang="en" sz="1800"/>
              <a:t>Early results show positive impact on short written paragraphs and demonstrated potential to support students’ written expression</a:t>
            </a:r>
            <a:endParaRPr sz="1800"/>
          </a:p>
        </p:txBody>
      </p:sp>
      <p:sp>
        <p:nvSpPr>
          <p:cNvPr id="840" name="Google Shape;840;p90"/>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841" name="Google Shape;841;p90"/>
          <p:cNvSpPr txBox="1"/>
          <p:nvPr>
            <p:ph idx="4294967295" type="body"/>
          </p:nvPr>
        </p:nvSpPr>
        <p:spPr>
          <a:xfrm>
            <a:off x="6754125" y="1456275"/>
            <a:ext cx="1989600" cy="3055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1800">
                <a:latin typeface="Barlow"/>
                <a:ea typeface="Barlow"/>
                <a:cs typeface="Barlow"/>
                <a:sym typeface="Barlow"/>
              </a:rPr>
              <a:t>Editing Assistance</a:t>
            </a:r>
            <a:r>
              <a:rPr lang="en" sz="1800"/>
              <a:t> </a:t>
            </a:r>
            <a:endParaRPr sz="1800"/>
          </a:p>
          <a:p>
            <a:pPr indent="0" lvl="0" marL="0" rtl="0" algn="l">
              <a:spcBef>
                <a:spcPts val="600"/>
              </a:spcBef>
              <a:spcAft>
                <a:spcPts val="0"/>
              </a:spcAft>
              <a:buNone/>
            </a:pPr>
            <a:r>
              <a:rPr lang="en" sz="1800"/>
              <a:t>Ensure that students review recommended changes before accepting them. </a:t>
            </a:r>
            <a:r>
              <a:rPr lang="en" sz="1800" u="sng"/>
              <a:t>Grammarly</a:t>
            </a:r>
            <a:r>
              <a:rPr lang="en" sz="1800"/>
              <a:t> currently has the most research support. </a:t>
            </a:r>
            <a:endParaRPr sz="18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91"/>
          <p:cNvSpPr txBox="1"/>
          <p:nvPr>
            <p:ph type="ctrTitle"/>
          </p:nvPr>
        </p:nvSpPr>
        <p:spPr>
          <a:xfrm>
            <a:off x="2626350" y="1888150"/>
            <a:ext cx="38913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Questions?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0" name="Shape 850"/>
        <p:cNvGrpSpPr/>
        <p:nvPr/>
      </p:nvGrpSpPr>
      <p:grpSpPr>
        <a:xfrm>
          <a:off x="0" y="0"/>
          <a:ext cx="0" cy="0"/>
          <a:chOff x="0" y="0"/>
          <a:chExt cx="0" cy="0"/>
        </a:xfrm>
      </p:grpSpPr>
      <p:sp>
        <p:nvSpPr>
          <p:cNvPr id="851" name="Google Shape;851;p92"/>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852" name="Google Shape;852;p92"/>
          <p:cNvPicPr preferRelativeResize="0"/>
          <p:nvPr/>
        </p:nvPicPr>
        <p:blipFill rotWithShape="1">
          <a:blip r:embed="rId3">
            <a:alphaModFix/>
          </a:blip>
          <a:srcRect b="56706" l="0" r="0" t="12336"/>
          <a:stretch/>
        </p:blipFill>
        <p:spPr>
          <a:xfrm>
            <a:off x="451275" y="214850"/>
            <a:ext cx="8241350" cy="1435076"/>
          </a:xfrm>
          <a:prstGeom prst="rect">
            <a:avLst/>
          </a:prstGeom>
          <a:noFill/>
          <a:ln>
            <a:noFill/>
          </a:ln>
        </p:spPr>
      </p:pic>
      <p:sp>
        <p:nvSpPr>
          <p:cNvPr id="853" name="Google Shape;853;p92"/>
          <p:cNvSpPr txBox="1"/>
          <p:nvPr/>
        </p:nvSpPr>
        <p:spPr>
          <a:xfrm>
            <a:off x="249400" y="1526925"/>
            <a:ext cx="3867000" cy="2887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1C4587"/>
                </a:solidFill>
                <a:latin typeface="Proxima Nova"/>
                <a:ea typeface="Proxima Nova"/>
                <a:cs typeface="Proxima Nova"/>
                <a:sym typeface="Proxima Nova"/>
              </a:rPr>
              <a:t>Bronwyn Lamond, MA, OCT </a:t>
            </a:r>
            <a:endParaRPr sz="1800">
              <a:solidFill>
                <a:srgbClr val="1C4587"/>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800" u="sng">
                <a:solidFill>
                  <a:schemeClr val="hlink"/>
                </a:solidFill>
                <a:latin typeface="Proxima Nova"/>
                <a:ea typeface="Proxima Nova"/>
                <a:cs typeface="Proxima Nova"/>
                <a:sym typeface="Proxima Nova"/>
                <a:hlinkClick r:id="rId4"/>
              </a:rPr>
              <a:t>bronwyn.lamond@mail.utoronto.ca</a:t>
            </a:r>
            <a:endParaRPr sz="1800">
              <a:solidFill>
                <a:srgbClr val="1C4587"/>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sz="1200">
              <a:solidFill>
                <a:srgbClr val="1C4587"/>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800">
                <a:solidFill>
                  <a:srgbClr val="1C4587"/>
                </a:solidFill>
                <a:latin typeface="Proxima Nova"/>
                <a:ea typeface="Proxima Nova"/>
                <a:cs typeface="Proxima Nova"/>
                <a:sym typeface="Proxima Nova"/>
              </a:rPr>
              <a:t>Francis Wall, BSc.</a:t>
            </a:r>
            <a:endParaRPr sz="1800">
              <a:solidFill>
                <a:srgbClr val="1C4587"/>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800" u="sng">
                <a:solidFill>
                  <a:schemeClr val="hlink"/>
                </a:solidFill>
                <a:latin typeface="Proxima Nova"/>
                <a:ea typeface="Proxima Nova"/>
                <a:cs typeface="Proxima Nova"/>
                <a:sym typeface="Proxima Nova"/>
                <a:hlinkClick r:id="rId5"/>
              </a:rPr>
              <a:t>francis.wall@mail.utoronto.ca</a:t>
            </a:r>
            <a:r>
              <a:rPr lang="en" sz="1800">
                <a:solidFill>
                  <a:srgbClr val="1C4587"/>
                </a:solidFill>
                <a:latin typeface="Proxima Nova"/>
                <a:ea typeface="Proxima Nova"/>
                <a:cs typeface="Proxima Nova"/>
                <a:sym typeface="Proxima Nova"/>
              </a:rPr>
              <a:t> </a:t>
            </a:r>
            <a:endParaRPr sz="1800">
              <a:solidFill>
                <a:srgbClr val="1C4587"/>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sz="1200">
              <a:solidFill>
                <a:srgbClr val="1C4587"/>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800">
                <a:solidFill>
                  <a:srgbClr val="1C4587"/>
                </a:solidFill>
                <a:latin typeface="Proxima Nova"/>
                <a:ea typeface="Proxima Nova"/>
                <a:cs typeface="Proxima Nova"/>
                <a:sym typeface="Proxima Nova"/>
              </a:rPr>
              <a:t>Emily Staffiere, BSc. </a:t>
            </a:r>
            <a:endParaRPr sz="1800">
              <a:solidFill>
                <a:srgbClr val="1C4587"/>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800" u="sng">
                <a:solidFill>
                  <a:schemeClr val="hlink"/>
                </a:solidFill>
                <a:latin typeface="Proxima Nova"/>
                <a:ea typeface="Proxima Nova"/>
                <a:cs typeface="Proxima Nova"/>
                <a:sym typeface="Proxima Nova"/>
                <a:hlinkClick r:id="rId6"/>
              </a:rPr>
              <a:t>emily.staffiere@mail.utoronto.ca</a:t>
            </a:r>
            <a:r>
              <a:rPr lang="en" sz="1800">
                <a:solidFill>
                  <a:srgbClr val="1C4587"/>
                </a:solidFill>
                <a:latin typeface="Proxima Nova"/>
                <a:ea typeface="Proxima Nova"/>
                <a:cs typeface="Proxima Nova"/>
                <a:sym typeface="Proxima Nova"/>
              </a:rPr>
              <a:t> </a:t>
            </a:r>
            <a:endParaRPr sz="1800">
              <a:solidFill>
                <a:srgbClr val="1C4587"/>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sz="1200">
              <a:solidFill>
                <a:srgbClr val="1C4587"/>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800">
                <a:solidFill>
                  <a:srgbClr val="1C4587"/>
                </a:solidFill>
                <a:latin typeface="Proxima Nova"/>
                <a:ea typeface="Proxima Nova"/>
                <a:cs typeface="Proxima Nova"/>
                <a:sym typeface="Proxima Nova"/>
              </a:rPr>
              <a:t>Todd Cunningham, PhD. C.Psych</a:t>
            </a:r>
            <a:endParaRPr sz="1800">
              <a:solidFill>
                <a:srgbClr val="1C4587"/>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800" u="sng">
                <a:solidFill>
                  <a:schemeClr val="hlink"/>
                </a:solidFill>
                <a:latin typeface="Proxima Nova"/>
                <a:ea typeface="Proxima Nova"/>
                <a:cs typeface="Proxima Nova"/>
                <a:sym typeface="Proxima Nova"/>
                <a:hlinkClick r:id="rId7"/>
              </a:rPr>
              <a:t>todd.cunningham@utoronto.ca</a:t>
            </a:r>
            <a:r>
              <a:rPr lang="en" sz="1800">
                <a:solidFill>
                  <a:srgbClr val="1C4587"/>
                </a:solidFill>
                <a:latin typeface="Proxima Nova"/>
                <a:ea typeface="Proxima Nova"/>
                <a:cs typeface="Proxima Nova"/>
                <a:sym typeface="Proxima Nova"/>
              </a:rPr>
              <a:t> </a:t>
            </a:r>
            <a:endParaRPr sz="1800">
              <a:solidFill>
                <a:srgbClr val="1C4587"/>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rgbClr val="1C4587"/>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rgbClr val="1C4587"/>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rgbClr val="1C4587"/>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rgbClr val="1C4587"/>
              </a:solidFill>
              <a:latin typeface="Proxima Nova"/>
              <a:ea typeface="Proxima Nova"/>
              <a:cs typeface="Proxima Nova"/>
              <a:sym typeface="Proxima Nova"/>
            </a:endParaRPr>
          </a:p>
          <a:p>
            <a:pPr indent="0" lvl="0" marL="0" rtl="0" algn="l">
              <a:lnSpc>
                <a:spcPct val="115000"/>
              </a:lnSpc>
              <a:spcBef>
                <a:spcPts val="0"/>
              </a:spcBef>
              <a:spcAft>
                <a:spcPts val="1600"/>
              </a:spcAft>
              <a:buNone/>
            </a:pPr>
            <a:r>
              <a:t/>
            </a:r>
            <a:endParaRPr sz="1800">
              <a:solidFill>
                <a:srgbClr val="1C4587"/>
              </a:solidFill>
              <a:latin typeface="Proxima Nova"/>
              <a:ea typeface="Proxima Nova"/>
              <a:cs typeface="Proxima Nova"/>
              <a:sym typeface="Proxima Nova"/>
            </a:endParaRPr>
          </a:p>
        </p:txBody>
      </p:sp>
      <p:pic>
        <p:nvPicPr>
          <p:cNvPr id="854" name="Google Shape;854;p92"/>
          <p:cNvPicPr preferRelativeResize="0"/>
          <p:nvPr/>
        </p:nvPicPr>
        <p:blipFill>
          <a:blip r:embed="rId8">
            <a:alphaModFix/>
          </a:blip>
          <a:stretch>
            <a:fillRect/>
          </a:stretch>
        </p:blipFill>
        <p:spPr>
          <a:xfrm>
            <a:off x="5642300" y="1691825"/>
            <a:ext cx="991650" cy="991650"/>
          </a:xfrm>
          <a:prstGeom prst="rect">
            <a:avLst/>
          </a:prstGeom>
          <a:noFill/>
          <a:ln>
            <a:noFill/>
          </a:ln>
        </p:spPr>
      </p:pic>
      <p:sp>
        <p:nvSpPr>
          <p:cNvPr id="855" name="Google Shape;855;p92"/>
          <p:cNvSpPr txBox="1"/>
          <p:nvPr/>
        </p:nvSpPr>
        <p:spPr>
          <a:xfrm>
            <a:off x="5429375" y="2723275"/>
            <a:ext cx="1417500" cy="42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Barlow"/>
                <a:ea typeface="Barlow"/>
                <a:cs typeface="Barlow"/>
                <a:sym typeface="Barlow"/>
              </a:rPr>
              <a:t>@atselect_oise</a:t>
            </a:r>
            <a:endParaRPr b="1">
              <a:latin typeface="Barlow"/>
              <a:ea typeface="Barlow"/>
              <a:cs typeface="Barlow"/>
              <a:sym typeface="Barlow"/>
            </a:endParaRPr>
          </a:p>
        </p:txBody>
      </p:sp>
      <p:pic>
        <p:nvPicPr>
          <p:cNvPr id="856" name="Google Shape;856;p92"/>
          <p:cNvPicPr preferRelativeResize="0"/>
          <p:nvPr/>
        </p:nvPicPr>
        <p:blipFill>
          <a:blip r:embed="rId9">
            <a:alphaModFix/>
          </a:blip>
          <a:stretch>
            <a:fillRect/>
          </a:stretch>
        </p:blipFill>
        <p:spPr>
          <a:xfrm>
            <a:off x="7469975" y="1691825"/>
            <a:ext cx="991650" cy="991650"/>
          </a:xfrm>
          <a:prstGeom prst="rect">
            <a:avLst/>
          </a:prstGeom>
          <a:noFill/>
          <a:ln>
            <a:noFill/>
          </a:ln>
        </p:spPr>
      </p:pic>
      <p:sp>
        <p:nvSpPr>
          <p:cNvPr id="857" name="Google Shape;857;p92"/>
          <p:cNvSpPr txBox="1"/>
          <p:nvPr/>
        </p:nvSpPr>
        <p:spPr>
          <a:xfrm>
            <a:off x="7257050" y="2723275"/>
            <a:ext cx="1417500" cy="42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Barlow"/>
                <a:ea typeface="Barlow"/>
                <a:cs typeface="Barlow"/>
                <a:sym typeface="Barlow"/>
              </a:rPr>
              <a:t>@atselect_oise</a:t>
            </a:r>
            <a:endParaRPr b="1">
              <a:latin typeface="Barlow"/>
              <a:ea typeface="Barlow"/>
              <a:cs typeface="Barlow"/>
              <a:sym typeface="Barlow"/>
            </a:endParaRPr>
          </a:p>
        </p:txBody>
      </p:sp>
      <p:pic>
        <p:nvPicPr>
          <p:cNvPr id="858" name="Google Shape;858;p92"/>
          <p:cNvPicPr preferRelativeResize="0"/>
          <p:nvPr/>
        </p:nvPicPr>
        <p:blipFill>
          <a:blip r:embed="rId10">
            <a:alphaModFix/>
          </a:blip>
          <a:stretch>
            <a:fillRect/>
          </a:stretch>
        </p:blipFill>
        <p:spPr>
          <a:xfrm>
            <a:off x="5642300" y="3339075"/>
            <a:ext cx="991649" cy="991649"/>
          </a:xfrm>
          <a:prstGeom prst="rect">
            <a:avLst/>
          </a:prstGeom>
          <a:noFill/>
          <a:ln>
            <a:noFill/>
          </a:ln>
        </p:spPr>
      </p:pic>
      <p:sp>
        <p:nvSpPr>
          <p:cNvPr id="859" name="Google Shape;859;p92"/>
          <p:cNvSpPr txBox="1"/>
          <p:nvPr/>
        </p:nvSpPr>
        <p:spPr>
          <a:xfrm>
            <a:off x="5290625" y="4370525"/>
            <a:ext cx="1695000" cy="42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Barlow"/>
                <a:ea typeface="Barlow"/>
                <a:cs typeface="Barlow"/>
                <a:sym typeface="Barlow"/>
              </a:rPr>
              <a:t>Academic Intervention Lab</a:t>
            </a:r>
            <a:endParaRPr b="1">
              <a:latin typeface="Barlow"/>
              <a:ea typeface="Barlow"/>
              <a:cs typeface="Barlow"/>
              <a:sym typeface="Barlow"/>
            </a:endParaRPr>
          </a:p>
        </p:txBody>
      </p:sp>
      <p:pic>
        <p:nvPicPr>
          <p:cNvPr id="860" name="Google Shape;860;p92"/>
          <p:cNvPicPr preferRelativeResize="0"/>
          <p:nvPr/>
        </p:nvPicPr>
        <p:blipFill>
          <a:blip r:embed="rId11">
            <a:alphaModFix/>
          </a:blip>
          <a:stretch>
            <a:fillRect/>
          </a:stretch>
        </p:blipFill>
        <p:spPr>
          <a:xfrm>
            <a:off x="7469975" y="3305975"/>
            <a:ext cx="991650" cy="991650"/>
          </a:xfrm>
          <a:prstGeom prst="rect">
            <a:avLst/>
          </a:prstGeom>
          <a:noFill/>
          <a:ln>
            <a:noFill/>
          </a:ln>
        </p:spPr>
      </p:pic>
      <p:sp>
        <p:nvSpPr>
          <p:cNvPr id="861" name="Google Shape;861;p92"/>
          <p:cNvSpPr txBox="1"/>
          <p:nvPr/>
        </p:nvSpPr>
        <p:spPr>
          <a:xfrm>
            <a:off x="6985625" y="4372625"/>
            <a:ext cx="1957200" cy="42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Barlow"/>
                <a:ea typeface="Barlow"/>
                <a:cs typeface="Barlow"/>
                <a:sym typeface="Barlow"/>
              </a:rPr>
              <a:t>www.Academic</a:t>
            </a:r>
            <a:endParaRPr b="1">
              <a:latin typeface="Barlow"/>
              <a:ea typeface="Barlow"/>
              <a:cs typeface="Barlow"/>
              <a:sym typeface="Barlow"/>
            </a:endParaRPr>
          </a:p>
          <a:p>
            <a:pPr indent="0" lvl="0" marL="0" rtl="0" algn="ctr">
              <a:spcBef>
                <a:spcPts val="0"/>
              </a:spcBef>
              <a:spcAft>
                <a:spcPts val="0"/>
              </a:spcAft>
              <a:buNone/>
            </a:pPr>
            <a:r>
              <a:rPr b="1" lang="en">
                <a:latin typeface="Barlow"/>
                <a:ea typeface="Barlow"/>
                <a:cs typeface="Barlow"/>
                <a:sym typeface="Barlow"/>
              </a:rPr>
              <a:t>InterventionLab.com</a:t>
            </a:r>
            <a:endParaRPr b="1">
              <a:latin typeface="Barlow"/>
              <a:ea typeface="Barlow"/>
              <a:cs typeface="Barlow"/>
              <a:sym typeface="Barlow"/>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93"/>
          <p:cNvSpPr txBox="1"/>
          <p:nvPr>
            <p:ph idx="1" type="body"/>
          </p:nvPr>
        </p:nvSpPr>
        <p:spPr>
          <a:xfrm>
            <a:off x="2848484" y="1054025"/>
            <a:ext cx="3447000" cy="34926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None/>
            </a:pPr>
            <a:r>
              <a:rPr lang="en"/>
              <a:t>We’d love your feedback!</a:t>
            </a:r>
            <a:endParaRPr/>
          </a:p>
          <a:p>
            <a:pPr indent="0" lvl="0" marL="0" rtl="0" algn="ctr">
              <a:spcBef>
                <a:spcPts val="600"/>
              </a:spcBef>
              <a:spcAft>
                <a:spcPts val="0"/>
              </a:spcAft>
              <a:buNone/>
            </a:pPr>
            <a:r>
              <a:t/>
            </a:r>
            <a:endParaRPr/>
          </a:p>
          <a:p>
            <a:pPr indent="0" lvl="0" marL="0" rtl="0" algn="ctr">
              <a:spcBef>
                <a:spcPts val="600"/>
              </a:spcBef>
              <a:spcAft>
                <a:spcPts val="0"/>
              </a:spcAft>
              <a:buNone/>
            </a:pPr>
            <a:r>
              <a:t/>
            </a:r>
            <a:endParaRPr/>
          </a:p>
          <a:p>
            <a:pPr indent="0" lvl="0" marL="0" rtl="0" algn="ctr">
              <a:spcBef>
                <a:spcPts val="600"/>
              </a:spcBef>
              <a:spcAft>
                <a:spcPts val="0"/>
              </a:spcAft>
              <a:buNone/>
            </a:pPr>
            <a:r>
              <a:t/>
            </a:r>
            <a:endParaRPr/>
          </a:p>
          <a:p>
            <a:pPr indent="0" lvl="0" marL="0" rtl="0" algn="ctr">
              <a:spcBef>
                <a:spcPts val="600"/>
              </a:spcBef>
              <a:spcAft>
                <a:spcPts val="0"/>
              </a:spcAft>
              <a:buNone/>
            </a:pPr>
            <a:r>
              <a:t/>
            </a:r>
            <a:endParaRPr/>
          </a:p>
          <a:p>
            <a:pPr indent="0" lvl="0" marL="0" rtl="0" algn="ctr">
              <a:spcBef>
                <a:spcPts val="600"/>
              </a:spcBef>
              <a:spcAft>
                <a:spcPts val="0"/>
              </a:spcAft>
              <a:buNone/>
            </a:pPr>
            <a:r>
              <a:rPr lang="en"/>
              <a:t>OR </a:t>
            </a:r>
            <a:endParaRPr/>
          </a:p>
          <a:p>
            <a:pPr indent="0" lvl="0" marL="0" rtl="0" algn="ctr">
              <a:spcBef>
                <a:spcPts val="600"/>
              </a:spcBef>
              <a:spcAft>
                <a:spcPts val="0"/>
              </a:spcAft>
              <a:buNone/>
            </a:pPr>
            <a:r>
              <a:rPr lang="en"/>
              <a:t>http://tiny.cc/zob3fz</a:t>
            </a:r>
            <a:endParaRPr/>
          </a:p>
          <a:p>
            <a:pPr indent="0" lvl="0" marL="0" rtl="0" algn="ctr">
              <a:spcBef>
                <a:spcPts val="600"/>
              </a:spcBef>
              <a:spcAft>
                <a:spcPts val="0"/>
              </a:spcAft>
              <a:buNone/>
            </a:pPr>
            <a:r>
              <a:t/>
            </a:r>
            <a:endParaRPr/>
          </a:p>
        </p:txBody>
      </p:sp>
      <p:sp>
        <p:nvSpPr>
          <p:cNvPr id="867" name="Google Shape;867;p93"/>
          <p:cNvSpPr txBox="1"/>
          <p:nvPr>
            <p:ph idx="12" type="sldNum"/>
          </p:nvPr>
        </p:nvSpPr>
        <p:spPr>
          <a:xfrm>
            <a:off x="4116400" y="4807500"/>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868" name="Google Shape;868;p93"/>
          <p:cNvPicPr preferRelativeResize="0"/>
          <p:nvPr/>
        </p:nvPicPr>
        <p:blipFill>
          <a:blip r:embed="rId3">
            <a:alphaModFix/>
          </a:blip>
          <a:stretch>
            <a:fillRect/>
          </a:stretch>
        </p:blipFill>
        <p:spPr>
          <a:xfrm>
            <a:off x="3672937" y="1469075"/>
            <a:ext cx="1798026" cy="17980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8" name="Shape 328"/>
        <p:cNvGrpSpPr/>
        <p:nvPr/>
      </p:nvGrpSpPr>
      <p:grpSpPr>
        <a:xfrm>
          <a:off x="0" y="0"/>
          <a:ext cx="0" cy="0"/>
          <a:chOff x="0" y="0"/>
          <a:chExt cx="0" cy="0"/>
        </a:xfrm>
      </p:grpSpPr>
      <p:sp>
        <p:nvSpPr>
          <p:cNvPr id="329" name="Google Shape;329;p31"/>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30" name="Google Shape;330;p31"/>
          <p:cNvPicPr preferRelativeResize="0"/>
          <p:nvPr/>
        </p:nvPicPr>
        <p:blipFill>
          <a:blip r:embed="rId3">
            <a:alphaModFix/>
          </a:blip>
          <a:stretch>
            <a:fillRect/>
          </a:stretch>
        </p:blipFill>
        <p:spPr>
          <a:xfrm>
            <a:off x="68163" y="867925"/>
            <a:ext cx="9007676" cy="2647800"/>
          </a:xfrm>
          <a:prstGeom prst="rect">
            <a:avLst/>
          </a:prstGeom>
          <a:noFill/>
          <a:ln>
            <a:noFill/>
          </a:ln>
        </p:spPr>
      </p:pic>
      <p:sp>
        <p:nvSpPr>
          <p:cNvPr id="331" name="Google Shape;331;p31"/>
          <p:cNvSpPr txBox="1"/>
          <p:nvPr/>
        </p:nvSpPr>
        <p:spPr>
          <a:xfrm>
            <a:off x="7105150" y="4678275"/>
            <a:ext cx="1970700" cy="83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2F2F2F"/>
                </a:solidFill>
                <a:latin typeface="Arial"/>
                <a:ea typeface="Arial"/>
                <a:cs typeface="Arial"/>
                <a:sym typeface="Arial"/>
              </a:rPr>
              <a:t>(Todd Cunningham, 2012)</a:t>
            </a:r>
            <a:endParaRPr b="0" i="0" sz="1200" u="none" cap="none" strike="noStrike">
              <a:solidFill>
                <a:srgbClr val="2F2F2F"/>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32"/>
          <p:cNvPicPr preferRelativeResize="0"/>
          <p:nvPr/>
        </p:nvPicPr>
        <p:blipFill>
          <a:blip r:embed="rId3">
            <a:alphaModFix/>
          </a:blip>
          <a:stretch>
            <a:fillRect/>
          </a:stretch>
        </p:blipFill>
        <p:spPr>
          <a:xfrm>
            <a:off x="1524000" y="285750"/>
            <a:ext cx="6096000" cy="4572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33"/>
          <p:cNvPicPr preferRelativeResize="0"/>
          <p:nvPr/>
        </p:nvPicPr>
        <p:blipFill>
          <a:blip r:embed="rId3">
            <a:alphaModFix/>
          </a:blip>
          <a:stretch>
            <a:fillRect/>
          </a:stretch>
        </p:blipFill>
        <p:spPr>
          <a:xfrm>
            <a:off x="605988" y="548700"/>
            <a:ext cx="7932025" cy="4198500"/>
          </a:xfrm>
          <a:prstGeom prst="rect">
            <a:avLst/>
          </a:prstGeom>
          <a:noFill/>
          <a:ln>
            <a:noFill/>
          </a:ln>
        </p:spPr>
      </p:pic>
      <p:sp>
        <p:nvSpPr>
          <p:cNvPr id="342" name="Google Shape;342;p33"/>
          <p:cNvSpPr txBox="1"/>
          <p:nvPr/>
        </p:nvSpPr>
        <p:spPr>
          <a:xfrm>
            <a:off x="1387050" y="138775"/>
            <a:ext cx="6369900" cy="472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latin typeface="Roboto"/>
                <a:ea typeface="Roboto"/>
                <a:cs typeface="Roboto"/>
                <a:sym typeface="Roboto"/>
              </a:rPr>
              <a:t>Theoretical view of the role AT can play in an individual’s life.</a:t>
            </a:r>
            <a:endParaRPr sz="1800">
              <a:latin typeface="Roboto"/>
              <a:ea typeface="Roboto"/>
              <a:cs typeface="Roboto"/>
              <a:sym typeface="Roboto"/>
            </a:endParaRPr>
          </a:p>
        </p:txBody>
      </p:sp>
      <p:sp>
        <p:nvSpPr>
          <p:cNvPr id="343" name="Google Shape;343;p33"/>
          <p:cNvSpPr txBox="1"/>
          <p:nvPr/>
        </p:nvSpPr>
        <p:spPr>
          <a:xfrm>
            <a:off x="7985550" y="4730525"/>
            <a:ext cx="1440900" cy="34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Roboto"/>
                <a:ea typeface="Roboto"/>
                <a:cs typeface="Roboto"/>
                <a:sym typeface="Roboto"/>
              </a:rPr>
              <a:t>(Smith, 2000)</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Roderig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